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7.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8.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9.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10.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1.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12.xml" ContentType="application/vnd.openxmlformats-officedocument.theme+xml"/>
  <Override PartName="/ppt/tags/tag2.xml" ContentType="application/vnd.openxmlformats-officedocument.presentationml.tags+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13.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14.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15.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98" r:id="rId4"/>
    <p:sldMasterId id="2147484822" r:id="rId5"/>
    <p:sldMasterId id="2147484919" r:id="rId6"/>
    <p:sldMasterId id="2147484979" r:id="rId7"/>
    <p:sldMasterId id="2147484988" r:id="rId8"/>
    <p:sldMasterId id="2147485001" r:id="rId9"/>
    <p:sldMasterId id="2147485011" r:id="rId10"/>
    <p:sldMasterId id="2147485020" r:id="rId11"/>
    <p:sldMasterId id="2147485029" r:id="rId12"/>
    <p:sldMasterId id="2147485119" r:id="rId13"/>
    <p:sldMasterId id="2147485178" r:id="rId14"/>
    <p:sldMasterId id="2147485187" r:id="rId15"/>
    <p:sldMasterId id="2147485200" r:id="rId16"/>
    <p:sldMasterId id="2147485210" r:id="rId17"/>
    <p:sldMasterId id="2147485219" r:id="rId18"/>
    <p:sldMasterId id="2147485228" r:id="rId19"/>
  </p:sldMasterIdLst>
  <p:notesMasterIdLst>
    <p:notesMasterId r:id="rId32"/>
  </p:notesMasterIdLst>
  <p:sldIdLst>
    <p:sldId id="256" r:id="rId20"/>
    <p:sldId id="3506" r:id="rId21"/>
    <p:sldId id="2142532819" r:id="rId22"/>
    <p:sldId id="2142532820" r:id="rId23"/>
    <p:sldId id="2142532817" r:id="rId24"/>
    <p:sldId id="2142532791" r:id="rId25"/>
    <p:sldId id="2142532814" r:id="rId26"/>
    <p:sldId id="2142532816" r:id="rId27"/>
    <p:sldId id="2142532821" r:id="rId28"/>
    <p:sldId id="2142532812" r:id="rId29"/>
    <p:sldId id="2142532809" r:id="rId30"/>
    <p:sldId id="3448" r:id="rId31"/>
  </p:sldIdLst>
  <p:sldSz cx="9144000" cy="5143500" type="screen16x9"/>
  <p:notesSz cx="7077075" cy="85201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schel Elkins" initials="HE" lastIdx="16" clrIdx="0">
    <p:extLst>
      <p:ext uri="{19B8F6BF-5375-455C-9EA6-DF929625EA0E}">
        <p15:presenceInfo xmlns:p15="http://schemas.microsoft.com/office/powerpoint/2012/main" userId="S-1-5-21-2007251332-1095326723-1601657079-59177" providerId="AD"/>
      </p:ext>
    </p:extLst>
  </p:cmAuthor>
  <p:cmAuthor id="2" name="Leggiero, Cassie" initials="LC" lastIdx="48" clrIdx="1">
    <p:extLst>
      <p:ext uri="{19B8F6BF-5375-455C-9EA6-DF929625EA0E}">
        <p15:presenceInfo xmlns:p15="http://schemas.microsoft.com/office/powerpoint/2012/main" userId="S::cleggiero@deloitte.com::9b8ef643-3868-4bff-8a21-933cf9012cf3" providerId="AD"/>
      </p:ext>
    </p:extLst>
  </p:cmAuthor>
  <p:cmAuthor id="3" name="Rhodes, Abigail" initials="RA" lastIdx="11" clrIdx="2">
    <p:extLst>
      <p:ext uri="{19B8F6BF-5375-455C-9EA6-DF929625EA0E}">
        <p15:presenceInfo xmlns:p15="http://schemas.microsoft.com/office/powerpoint/2012/main" userId="S::arhodes@deloitte.com::29df820e-2119-44d0-a718-e67cc06196c1" providerId="AD"/>
      </p:ext>
    </p:extLst>
  </p:cmAuthor>
  <p:cmAuthor id="4" name="David Montgomery" initials="DM" lastIdx="29" clrIdx="3">
    <p:extLst>
      <p:ext uri="{19B8F6BF-5375-455C-9EA6-DF929625EA0E}">
        <p15:presenceInfo xmlns:p15="http://schemas.microsoft.com/office/powerpoint/2012/main" userId="S-1-5-21-2007251332-1095326723-1601657079-55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34B"/>
    <a:srgbClr val="9E7F3D"/>
    <a:srgbClr val="FFFFFF"/>
    <a:srgbClr val="2D2E2D"/>
    <a:srgbClr val="C1CA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1" autoAdjust="0"/>
    <p:restoredTop sz="91284" autoAdjust="0"/>
  </p:normalViewPr>
  <p:slideViewPr>
    <p:cSldViewPr snapToGrid="0">
      <p:cViewPr>
        <p:scale>
          <a:sx n="150" d="100"/>
          <a:sy n="150" d="100"/>
        </p:scale>
        <p:origin x="-408" y="1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1" d="100"/>
          <a:sy n="71" d="100"/>
        </p:scale>
        <p:origin x="317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21" Type="http://schemas.openxmlformats.org/officeDocument/2006/relationships/slide" Target="slides/slide2.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27485"/>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6" y="0"/>
            <a:ext cx="3066733" cy="427485"/>
          </a:xfrm>
          <a:prstGeom prst="rect">
            <a:avLst/>
          </a:prstGeom>
        </p:spPr>
        <p:txBody>
          <a:bodyPr vert="horz" lIns="93936" tIns="46968" rIns="93936" bIns="46968" rtlCol="0"/>
          <a:lstStyle>
            <a:lvl1pPr algn="r">
              <a:defRPr sz="1200"/>
            </a:lvl1pPr>
          </a:lstStyle>
          <a:p>
            <a:fld id="{3C392804-13DA-4EBC-8310-5C3A4D5484EA}" type="datetimeFigureOut">
              <a:rPr lang="en-US" smtClean="0"/>
              <a:t>7/18/2025</a:t>
            </a:fld>
            <a:endParaRPr lang="en-US"/>
          </a:p>
        </p:txBody>
      </p:sp>
      <p:sp>
        <p:nvSpPr>
          <p:cNvPr id="4" name="Slide Image Placeholder 3"/>
          <p:cNvSpPr>
            <a:spLocks noGrp="1" noRot="1" noChangeAspect="1"/>
          </p:cNvSpPr>
          <p:nvPr>
            <p:ph type="sldImg" idx="2"/>
          </p:nvPr>
        </p:nvSpPr>
        <p:spPr>
          <a:xfrm>
            <a:off x="982663" y="1065213"/>
            <a:ext cx="5111750" cy="287496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100305"/>
            <a:ext cx="5661660" cy="3354795"/>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092630"/>
            <a:ext cx="3066733" cy="427485"/>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092630"/>
            <a:ext cx="3066733" cy="427485"/>
          </a:xfrm>
          <a:prstGeom prst="rect">
            <a:avLst/>
          </a:prstGeom>
        </p:spPr>
        <p:txBody>
          <a:bodyPr vert="horz" lIns="93936" tIns="46968" rIns="93936" bIns="46968" rtlCol="0" anchor="b"/>
          <a:lstStyle>
            <a:lvl1pPr algn="r">
              <a:defRPr sz="1200"/>
            </a:lvl1pPr>
          </a:lstStyle>
          <a:p>
            <a:fld id="{64BE2EA1-25C3-46D6-9FA2-C479C40C9522}" type="slidenum">
              <a:rPr lang="en-US" smtClean="0"/>
              <a:t>‹#›</a:t>
            </a:fld>
            <a:endParaRPr lang="en-US"/>
          </a:p>
        </p:txBody>
      </p:sp>
    </p:spTree>
    <p:extLst>
      <p:ext uri="{BB962C8B-B14F-4D97-AF65-F5344CB8AC3E}">
        <p14:creationId xmlns:p14="http://schemas.microsoft.com/office/powerpoint/2010/main" val="96420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BE2EA1-25C3-46D6-9FA2-C479C40C9522}" type="slidenum">
              <a:rPr lang="en-US" smtClean="0"/>
              <a:t>1</a:t>
            </a:fld>
            <a:endParaRPr lang="en-US"/>
          </a:p>
        </p:txBody>
      </p:sp>
    </p:spTree>
    <p:extLst>
      <p:ext uri="{BB962C8B-B14F-4D97-AF65-F5344CB8AC3E}">
        <p14:creationId xmlns:p14="http://schemas.microsoft.com/office/powerpoint/2010/main" val="1788293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32487-D7C6-52EB-2C80-8D9EC2084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AA4C1-9E77-E09B-872D-FFC4554DEB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466A2-D652-81EE-8372-8F0373382ABA}"/>
              </a:ext>
            </a:extLst>
          </p:cNvPr>
          <p:cNvSpPr>
            <a:spLocks noGrp="1"/>
          </p:cNvSpPr>
          <p:nvPr>
            <p:ph type="body" idx="1"/>
          </p:nvPr>
        </p:nvSpPr>
        <p:spPr/>
        <p:txBody>
          <a:bodyPr/>
          <a:lstStyle/>
          <a:p>
            <a:r>
              <a:rPr lang="en-US" dirty="0"/>
              <a:t>Per Kelly and Chris B., the programming adjustments necessary for go-live have been completed on the Taxation side.  </a:t>
            </a:r>
          </a:p>
        </p:txBody>
      </p:sp>
      <p:sp>
        <p:nvSpPr>
          <p:cNvPr id="4" name="Slide Number Placeholder 3">
            <a:extLst>
              <a:ext uri="{FF2B5EF4-FFF2-40B4-BE49-F238E27FC236}">
                <a16:creationId xmlns:a16="http://schemas.microsoft.com/office/drawing/2014/main" id="{84F4D2B4-60DC-DDBD-C302-47E292DF98AA}"/>
              </a:ext>
            </a:extLst>
          </p:cNvPr>
          <p:cNvSpPr>
            <a:spLocks noGrp="1"/>
          </p:cNvSpPr>
          <p:nvPr>
            <p:ph type="sldNum" sz="quarter" idx="5"/>
          </p:nvPr>
        </p:nvSpPr>
        <p:spPr/>
        <p:txBody>
          <a:bodyPr/>
          <a:lstStyle/>
          <a:p>
            <a:fld id="{64BE2EA1-25C3-46D6-9FA2-C479C40C9522}" type="slidenum">
              <a:rPr lang="en-US" smtClean="0"/>
              <a:t>10</a:t>
            </a:fld>
            <a:endParaRPr lang="en-US"/>
          </a:p>
        </p:txBody>
      </p:sp>
    </p:spTree>
    <p:extLst>
      <p:ext uri="{BB962C8B-B14F-4D97-AF65-F5344CB8AC3E}">
        <p14:creationId xmlns:p14="http://schemas.microsoft.com/office/powerpoint/2010/main" val="162370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CEF17-9137-5038-24DE-30F215106406}"/>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53DC4280-05A6-7F9E-9476-FECA08D1C09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1256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62447E07-E7DA-4AC1-908A-F56E36A2D3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1C1FB595-BCCE-4DDD-AEAC-B6B101787B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4148" name="Slide Number Placeholder 3">
            <a:extLst>
              <a:ext uri="{FF2B5EF4-FFF2-40B4-BE49-F238E27FC236}">
                <a16:creationId xmlns:a16="http://schemas.microsoft.com/office/drawing/2014/main" id="{3AB6E942-4586-436E-9FCC-5F1FE2E028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itchFamily="34" charset="0"/>
              </a:defRPr>
            </a:lvl1pPr>
            <a:lvl2pPr marL="763233" indent="-293551">
              <a:defRPr>
                <a:solidFill>
                  <a:schemeClr val="tx1"/>
                </a:solidFill>
                <a:latin typeface="Open Sans" pitchFamily="34" charset="0"/>
              </a:defRPr>
            </a:lvl2pPr>
            <a:lvl3pPr marL="1174204" indent="-234841">
              <a:defRPr>
                <a:solidFill>
                  <a:schemeClr val="tx1"/>
                </a:solidFill>
                <a:latin typeface="Open Sans" pitchFamily="34" charset="0"/>
              </a:defRPr>
            </a:lvl3pPr>
            <a:lvl4pPr marL="1643885" indent="-234841">
              <a:defRPr>
                <a:solidFill>
                  <a:schemeClr val="tx1"/>
                </a:solidFill>
                <a:latin typeface="Open Sans" pitchFamily="34" charset="0"/>
              </a:defRPr>
            </a:lvl4pPr>
            <a:lvl5pPr marL="2113567" indent="-234841">
              <a:defRPr>
                <a:solidFill>
                  <a:schemeClr val="tx1"/>
                </a:solidFill>
                <a:latin typeface="Open Sans" pitchFamily="34" charset="0"/>
              </a:defRPr>
            </a:lvl5pPr>
            <a:lvl6pPr marL="2583249" indent="-234841" eaLnBrk="0" fontAlgn="base" hangingPunct="0">
              <a:spcBef>
                <a:spcPct val="0"/>
              </a:spcBef>
              <a:spcAft>
                <a:spcPct val="0"/>
              </a:spcAft>
              <a:defRPr>
                <a:solidFill>
                  <a:schemeClr val="tx1"/>
                </a:solidFill>
                <a:latin typeface="Open Sans" pitchFamily="34" charset="0"/>
              </a:defRPr>
            </a:lvl6pPr>
            <a:lvl7pPr marL="3052930" indent="-234841" eaLnBrk="0" fontAlgn="base" hangingPunct="0">
              <a:spcBef>
                <a:spcPct val="0"/>
              </a:spcBef>
              <a:spcAft>
                <a:spcPct val="0"/>
              </a:spcAft>
              <a:defRPr>
                <a:solidFill>
                  <a:schemeClr val="tx1"/>
                </a:solidFill>
                <a:latin typeface="Open Sans" pitchFamily="34" charset="0"/>
              </a:defRPr>
            </a:lvl7pPr>
            <a:lvl8pPr marL="3522612" indent="-234841" eaLnBrk="0" fontAlgn="base" hangingPunct="0">
              <a:spcBef>
                <a:spcPct val="0"/>
              </a:spcBef>
              <a:spcAft>
                <a:spcPct val="0"/>
              </a:spcAft>
              <a:defRPr>
                <a:solidFill>
                  <a:schemeClr val="tx1"/>
                </a:solidFill>
                <a:latin typeface="Open Sans" pitchFamily="34" charset="0"/>
              </a:defRPr>
            </a:lvl8pPr>
            <a:lvl9pPr marL="3992293" indent="-234841" eaLnBrk="0" fontAlgn="base" hangingPunct="0">
              <a:spcBef>
                <a:spcPct val="0"/>
              </a:spcBef>
              <a:spcAft>
                <a:spcPct val="0"/>
              </a:spcAft>
              <a:defRPr>
                <a:solidFill>
                  <a:schemeClr val="tx1"/>
                </a:solidFill>
                <a:latin typeface="Open Sans" pitchFamily="34" charset="0"/>
              </a:defRPr>
            </a:lvl9pPr>
          </a:lstStyle>
          <a:p>
            <a:fld id="{BAFF1ED7-7221-4404-B719-A52D8EECBE50}" type="slidenum">
              <a:rPr lang="en-US" altLang="en-US">
                <a:solidFill>
                  <a:srgbClr val="000000"/>
                </a:solidFill>
                <a:latin typeface="Calibri" panose="020F0502020204030204" pitchFamily="34" charset="0"/>
              </a:rPr>
              <a:pPr/>
              <a:t>12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32974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5678CB99-EF41-4CEB-AAAB-E779DA9DC9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76EFF1D0-71B4-4F4E-9A7D-59E44EC3B0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97284" name="Slide Number Placeholder 3">
            <a:extLst>
              <a:ext uri="{FF2B5EF4-FFF2-40B4-BE49-F238E27FC236}">
                <a16:creationId xmlns:a16="http://schemas.microsoft.com/office/drawing/2014/main" id="{B63586B8-A067-47A7-9E39-46B59EE3A9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1550">
              <a:defRPr>
                <a:solidFill>
                  <a:schemeClr val="tx1"/>
                </a:solidFill>
                <a:latin typeface="Open Sans" pitchFamily="34" charset="0"/>
              </a:defRPr>
            </a:lvl1pPr>
            <a:lvl2pPr marL="763233" indent="-293551" defTabSz="991550">
              <a:defRPr>
                <a:solidFill>
                  <a:schemeClr val="tx1"/>
                </a:solidFill>
                <a:latin typeface="Open Sans" pitchFamily="34" charset="0"/>
              </a:defRPr>
            </a:lvl2pPr>
            <a:lvl3pPr marL="1174204" indent="-234841" defTabSz="991550">
              <a:defRPr>
                <a:solidFill>
                  <a:schemeClr val="tx1"/>
                </a:solidFill>
                <a:latin typeface="Open Sans" pitchFamily="34" charset="0"/>
              </a:defRPr>
            </a:lvl3pPr>
            <a:lvl4pPr marL="1643885" indent="-234841" defTabSz="991550">
              <a:defRPr>
                <a:solidFill>
                  <a:schemeClr val="tx1"/>
                </a:solidFill>
                <a:latin typeface="Open Sans" pitchFamily="34" charset="0"/>
              </a:defRPr>
            </a:lvl4pPr>
            <a:lvl5pPr marL="2113567" indent="-234841" defTabSz="991550">
              <a:defRPr>
                <a:solidFill>
                  <a:schemeClr val="tx1"/>
                </a:solidFill>
                <a:latin typeface="Open Sans" pitchFamily="34" charset="0"/>
              </a:defRPr>
            </a:lvl5pPr>
            <a:lvl6pPr marL="2583249" indent="-234841" defTabSz="991550" eaLnBrk="0" fontAlgn="base" hangingPunct="0">
              <a:spcBef>
                <a:spcPct val="0"/>
              </a:spcBef>
              <a:spcAft>
                <a:spcPct val="0"/>
              </a:spcAft>
              <a:defRPr>
                <a:solidFill>
                  <a:schemeClr val="tx1"/>
                </a:solidFill>
                <a:latin typeface="Open Sans" pitchFamily="34" charset="0"/>
              </a:defRPr>
            </a:lvl6pPr>
            <a:lvl7pPr marL="3052930" indent="-234841" defTabSz="991550" eaLnBrk="0" fontAlgn="base" hangingPunct="0">
              <a:spcBef>
                <a:spcPct val="0"/>
              </a:spcBef>
              <a:spcAft>
                <a:spcPct val="0"/>
              </a:spcAft>
              <a:defRPr>
                <a:solidFill>
                  <a:schemeClr val="tx1"/>
                </a:solidFill>
                <a:latin typeface="Open Sans" pitchFamily="34" charset="0"/>
              </a:defRPr>
            </a:lvl7pPr>
            <a:lvl8pPr marL="3522612" indent="-234841" defTabSz="991550" eaLnBrk="0" fontAlgn="base" hangingPunct="0">
              <a:spcBef>
                <a:spcPct val="0"/>
              </a:spcBef>
              <a:spcAft>
                <a:spcPct val="0"/>
              </a:spcAft>
              <a:defRPr>
                <a:solidFill>
                  <a:schemeClr val="tx1"/>
                </a:solidFill>
                <a:latin typeface="Open Sans" pitchFamily="34" charset="0"/>
              </a:defRPr>
            </a:lvl8pPr>
            <a:lvl9pPr marL="3992293" indent="-234841" defTabSz="991550" eaLnBrk="0" fontAlgn="base" hangingPunct="0">
              <a:spcBef>
                <a:spcPct val="0"/>
              </a:spcBef>
              <a:spcAft>
                <a:spcPct val="0"/>
              </a:spcAft>
              <a:defRPr>
                <a:solidFill>
                  <a:schemeClr val="tx1"/>
                </a:solidFill>
                <a:latin typeface="Open Sans" pitchFamily="34" charset="0"/>
              </a:defRPr>
            </a:lvl9pPr>
          </a:lstStyle>
          <a:p>
            <a:fld id="{CEF42ED9-AF7A-496E-886F-A47873217DD7}" type="slidenum">
              <a:rPr lang="en-US" altLang="en-US">
                <a:solidFill>
                  <a:srgbClr val="000000"/>
                </a:solidFill>
                <a:latin typeface="Calibri" panose="020F0502020204030204" pitchFamily="34" charset="0"/>
              </a:rPr>
              <a:pPr/>
              <a:t>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1710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07E79-1DA2-50B5-8F0F-9D7FE24C26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D6498-FE3A-8F26-7DE9-A7E2780FE0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35AFD5-D05D-181E-0AD0-6E368CF89E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A985B5-5448-C08E-604A-FB88A23F7E00}"/>
              </a:ext>
            </a:extLst>
          </p:cNvPr>
          <p:cNvSpPr>
            <a:spLocks noGrp="1"/>
          </p:cNvSpPr>
          <p:nvPr>
            <p:ph type="sldNum" sz="quarter" idx="5"/>
          </p:nvPr>
        </p:nvSpPr>
        <p:spPr/>
        <p:txBody>
          <a:bodyPr/>
          <a:lstStyle/>
          <a:p>
            <a:fld id="{64BE2EA1-25C3-46D6-9FA2-C479C40C9522}" type="slidenum">
              <a:rPr lang="en-US" smtClean="0"/>
              <a:t>3</a:t>
            </a:fld>
            <a:endParaRPr lang="en-US"/>
          </a:p>
        </p:txBody>
      </p:sp>
    </p:spTree>
    <p:extLst>
      <p:ext uri="{BB962C8B-B14F-4D97-AF65-F5344CB8AC3E}">
        <p14:creationId xmlns:p14="http://schemas.microsoft.com/office/powerpoint/2010/main" val="424428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89BE1-06A0-25D4-BB58-DD09B9827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23A8A-D910-C6BA-8FD6-D54891537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78801A-A43A-6110-786D-26EA1DF1F4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3DD39A-AA65-C3EF-794F-FA5D14DC51DC}"/>
              </a:ext>
            </a:extLst>
          </p:cNvPr>
          <p:cNvSpPr>
            <a:spLocks noGrp="1"/>
          </p:cNvSpPr>
          <p:nvPr>
            <p:ph type="sldNum" sz="quarter" idx="5"/>
          </p:nvPr>
        </p:nvSpPr>
        <p:spPr/>
        <p:txBody>
          <a:bodyPr/>
          <a:lstStyle/>
          <a:p>
            <a:fld id="{64BE2EA1-25C3-46D6-9FA2-C479C40C9522}" type="slidenum">
              <a:rPr lang="en-US" smtClean="0"/>
              <a:t>4</a:t>
            </a:fld>
            <a:endParaRPr lang="en-US"/>
          </a:p>
        </p:txBody>
      </p:sp>
    </p:spTree>
    <p:extLst>
      <p:ext uri="{BB962C8B-B14F-4D97-AF65-F5344CB8AC3E}">
        <p14:creationId xmlns:p14="http://schemas.microsoft.com/office/powerpoint/2010/main" val="910281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B3A38-6EDC-9CD9-36D3-B1440A4A25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D0245-D0CA-8117-579F-CF7192537A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167BB-A07B-1222-8765-122DD3464A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C86DFC-568C-5217-7767-D7C2DF580B11}"/>
              </a:ext>
            </a:extLst>
          </p:cNvPr>
          <p:cNvSpPr>
            <a:spLocks noGrp="1"/>
          </p:cNvSpPr>
          <p:nvPr>
            <p:ph type="sldNum" sz="quarter" idx="5"/>
          </p:nvPr>
        </p:nvSpPr>
        <p:spPr/>
        <p:txBody>
          <a:bodyPr/>
          <a:lstStyle/>
          <a:p>
            <a:fld id="{64BE2EA1-25C3-46D6-9FA2-C479C40C9522}" type="slidenum">
              <a:rPr lang="en-US" smtClean="0"/>
              <a:t>5</a:t>
            </a:fld>
            <a:endParaRPr lang="en-US"/>
          </a:p>
        </p:txBody>
      </p:sp>
    </p:spTree>
    <p:extLst>
      <p:ext uri="{BB962C8B-B14F-4D97-AF65-F5344CB8AC3E}">
        <p14:creationId xmlns:p14="http://schemas.microsoft.com/office/powerpoint/2010/main" val="1324502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024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E8625-4374-EA39-B4CD-CF26B7CE0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E53CC-5111-0911-0935-1A5B8210A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80F65E-9871-0E84-89C2-F5C4CAA576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210ADA-6FD0-28A3-B2F0-709574185DC5}"/>
              </a:ext>
            </a:extLst>
          </p:cNvPr>
          <p:cNvSpPr>
            <a:spLocks noGrp="1"/>
          </p:cNvSpPr>
          <p:nvPr>
            <p:ph type="sldNum" sz="quarter" idx="5"/>
          </p:nvPr>
        </p:nvSpPr>
        <p:spPr/>
        <p:txBody>
          <a:bodyPr/>
          <a:lstStyle/>
          <a:p>
            <a:fld id="{64BE2EA1-25C3-46D6-9FA2-C479C40C9522}" type="slidenum">
              <a:rPr lang="en-US" smtClean="0"/>
              <a:t>7</a:t>
            </a:fld>
            <a:endParaRPr lang="en-US"/>
          </a:p>
        </p:txBody>
      </p:sp>
    </p:spTree>
    <p:extLst>
      <p:ext uri="{BB962C8B-B14F-4D97-AF65-F5344CB8AC3E}">
        <p14:creationId xmlns:p14="http://schemas.microsoft.com/office/powerpoint/2010/main" val="240507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14F0A-8A81-CB0D-7CD7-7581AD07C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79164-6260-1A66-B533-3B598A0F30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BA319-FF05-5DE2-3F83-17A3D1FF73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CC1ACF-E47D-B184-083E-1ABBC9316CC5}"/>
              </a:ext>
            </a:extLst>
          </p:cNvPr>
          <p:cNvSpPr>
            <a:spLocks noGrp="1"/>
          </p:cNvSpPr>
          <p:nvPr>
            <p:ph type="sldNum" sz="quarter" idx="5"/>
          </p:nvPr>
        </p:nvSpPr>
        <p:spPr/>
        <p:txBody>
          <a:bodyPr/>
          <a:lstStyle/>
          <a:p>
            <a:fld id="{64BE2EA1-25C3-46D6-9FA2-C479C40C9522}" type="slidenum">
              <a:rPr lang="en-US" smtClean="0"/>
              <a:t>8</a:t>
            </a:fld>
            <a:endParaRPr lang="en-US"/>
          </a:p>
        </p:txBody>
      </p:sp>
    </p:spTree>
    <p:extLst>
      <p:ext uri="{BB962C8B-B14F-4D97-AF65-F5344CB8AC3E}">
        <p14:creationId xmlns:p14="http://schemas.microsoft.com/office/powerpoint/2010/main" val="1843823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61D36-12D2-D58F-1473-9A402BEE5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B9F9E-D3F8-87F1-845D-48AF045E7C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FFA921-D67B-30C1-201F-F4F157C107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8E41D0-F9D5-77F8-CA05-0D7EACFEE8E6}"/>
              </a:ext>
            </a:extLst>
          </p:cNvPr>
          <p:cNvSpPr>
            <a:spLocks noGrp="1"/>
          </p:cNvSpPr>
          <p:nvPr>
            <p:ph type="sldNum" sz="quarter" idx="5"/>
          </p:nvPr>
        </p:nvSpPr>
        <p:spPr/>
        <p:txBody>
          <a:bodyPr/>
          <a:lstStyle/>
          <a:p>
            <a:fld id="{64BE2EA1-25C3-46D6-9FA2-C479C40C9522}" type="slidenum">
              <a:rPr lang="en-US" smtClean="0"/>
              <a:t>9</a:t>
            </a:fld>
            <a:endParaRPr lang="en-US"/>
          </a:p>
        </p:txBody>
      </p:sp>
    </p:spTree>
    <p:extLst>
      <p:ext uri="{BB962C8B-B14F-4D97-AF65-F5344CB8AC3E}">
        <p14:creationId xmlns:p14="http://schemas.microsoft.com/office/powerpoint/2010/main" val="77628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2704FF-A6E7-0347-BF80-A196A2FF4DDF}"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pic>
        <p:nvPicPr>
          <p:cNvPr id="7" name="Picture 6"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sp>
        <p:nvSpPr>
          <p:cNvPr id="8" name="Rectangle 7"/>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0" name="Picture 9"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sp>
        <p:nvSpPr>
          <p:cNvPr id="15" name="Title 1"/>
          <p:cNvSpPr>
            <a:spLocks noGrp="1"/>
          </p:cNvSpPr>
          <p:nvPr>
            <p:ph type="title"/>
          </p:nvPr>
        </p:nvSpPr>
        <p:spPr>
          <a:xfrm>
            <a:off x="903941" y="1461038"/>
            <a:ext cx="7782859" cy="857250"/>
          </a:xfrm>
        </p:spPr>
        <p:txBody>
          <a:bodyPr/>
          <a:lstStyle/>
          <a:p>
            <a:r>
              <a:rPr lang="en-US"/>
              <a:t>Click to edit Master title style</a:t>
            </a:r>
          </a:p>
        </p:txBody>
      </p:sp>
      <p:sp>
        <p:nvSpPr>
          <p:cNvPr id="16" name="Content Placeholder 2"/>
          <p:cNvSpPr>
            <a:spLocks noGrp="1"/>
          </p:cNvSpPr>
          <p:nvPr>
            <p:ph idx="1"/>
          </p:nvPr>
        </p:nvSpPr>
        <p:spPr>
          <a:xfrm>
            <a:off x="903941" y="2325221"/>
            <a:ext cx="7782859" cy="226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2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w to contact u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2704FF-A6E7-0347-BF80-A196A2FF4DDF}" type="datetimeFigureOut">
              <a:rPr lang="en-US" smtClean="0"/>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
        <p:nvSpPr>
          <p:cNvPr id="7" name="Title Placeholder 1"/>
          <p:cNvSpPr>
            <a:spLocks noGrp="1"/>
          </p:cNvSpPr>
          <p:nvPr>
            <p:ph type="title"/>
          </p:nvPr>
        </p:nvSpPr>
        <p:spPr>
          <a:xfrm>
            <a:off x="2472765" y="1514762"/>
            <a:ext cx="6214034" cy="85725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2472765" y="2401153"/>
            <a:ext cx="6214034" cy="21934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4" name="Picture 13"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pic>
        <p:nvPicPr>
          <p:cNvPr id="15" name="Picture 14"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pic>
        <p:nvPicPr>
          <p:cNvPr id="13" name="Picture 12" descr="dymug.jpg"/>
          <p:cNvPicPr>
            <a:picLocks noChangeAspect="1"/>
          </p:cNvPicPr>
          <p:nvPr userDrawn="1"/>
        </p:nvPicPr>
        <p:blipFill rotWithShape="1">
          <a:blip r:embed="rId4">
            <a:extLst>
              <a:ext uri="{28A0092B-C50C-407E-A947-70E740481C1C}">
                <a14:useLocalDpi xmlns:a14="http://schemas.microsoft.com/office/drawing/2010/main" val="0"/>
              </a:ext>
            </a:extLst>
          </a:blip>
          <a:srcRect l="3615" r="7370" b="13720"/>
          <a:stretch/>
        </p:blipFill>
        <p:spPr>
          <a:xfrm>
            <a:off x="971177" y="1527835"/>
            <a:ext cx="1345991" cy="1774165"/>
          </a:xfrm>
          <a:prstGeom prst="rect">
            <a:avLst/>
          </a:prstGeom>
          <a:ln w="12700" cmpd="sng">
            <a:solidFill>
              <a:schemeClr val="tx2"/>
            </a:solidFill>
          </a:ln>
        </p:spPr>
      </p:pic>
    </p:spTree>
    <p:extLst>
      <p:ext uri="{BB962C8B-B14F-4D97-AF65-F5344CB8AC3E}">
        <p14:creationId xmlns:p14="http://schemas.microsoft.com/office/powerpoint/2010/main" val="33906375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E3035AA5-BE8C-4D6C-BA6E-3488EF8B185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15FC9A3A-1F9E-4A6B-BED2-7C40505652D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C110AC1C-F64E-412C-BB94-4D1470BFD31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9127635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Key statement white">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747077511"/>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1823681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pPr lvl="0"/>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716037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302175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406422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0276700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533955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pPr lvl="0"/>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pPr lvl="0"/>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082665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1314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288788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546362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619588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lstStyle/>
          <a:p>
            <a:pPr lvl="0"/>
            <a:r>
              <a:rPr lang="en-US" noProof="0"/>
              <a:t>Click to edit Master text styles</a:t>
            </a:r>
          </a:p>
        </p:txBody>
      </p:sp>
      <p:sp>
        <p:nvSpPr>
          <p:cNvPr id="12"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6085488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lstStyle/>
          <a:p>
            <a:pPr lvl="0"/>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lstStyle/>
          <a:p>
            <a:pPr lvl="0"/>
            <a:r>
              <a:rPr lang="en-US" noProof="0"/>
              <a:t>Click to edit Master text styles</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66250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9567907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a:lstStyle/>
          <a:p>
            <a:pPr lvl="0"/>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a:lstStyle/>
          <a:p>
            <a:pPr lvl="0"/>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a:lstStyle/>
          <a:p>
            <a:pPr lvl="0"/>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a:lstStyle/>
          <a:p>
            <a:pPr lvl="0"/>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021724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BCBD19-05F9-4D90-88EE-6D733AFE8DA8}"/>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7" name="Rectangle 16">
            <a:extLst>
              <a:ext uri="{FF2B5EF4-FFF2-40B4-BE49-F238E27FC236}">
                <a16:creationId xmlns:a16="http://schemas.microsoft.com/office/drawing/2014/main" id="{1CDCAD9C-DB21-4B92-861D-119CC3EA8C25}"/>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FB4E2C0A-D3FA-411E-9A49-D93AA19A70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26BB64EE-B75A-4CF6-A7F6-A02D74F9FD64}"/>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pPr lvl="0"/>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pPr lvl="0"/>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pPr lvl="0"/>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pPr lvl="0"/>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4619173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pPr lvl="0"/>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pPr lvl="0"/>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pPr lvl="0"/>
            <a:r>
              <a:rPr lang="en-US" noProof="0"/>
              <a:t>Click icon to add picture</a:t>
            </a:r>
          </a:p>
        </p:txBody>
      </p:sp>
      <p:sp>
        <p:nvSpPr>
          <p:cNvPr id="9" name="Text Placeholder 18"/>
          <p:cNvSpPr>
            <a:spLocks noGrp="1"/>
          </p:cNvSpPr>
          <p:nvPr>
            <p:ph idx="1"/>
          </p:nvPr>
        </p:nvSpPr>
        <p:spPr>
          <a:xfrm>
            <a:off x="358957" y="2874169"/>
            <a:ext cx="2729484" cy="1636080"/>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p:nvPr>
        </p:nvSpPr>
        <p:spPr>
          <a:xfrm>
            <a:off x="3208735" y="2874168"/>
            <a:ext cx="2727722" cy="1640015"/>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p:nvPr>
        </p:nvSpPr>
        <p:spPr>
          <a:xfrm>
            <a:off x="6062088" y="2874168"/>
            <a:ext cx="2729487" cy="1641076"/>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3826880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7328198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7C244F-4DB1-4EB2-8BE5-E70F292405BD}"/>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9" name="Rectangle 8">
            <a:extLst>
              <a:ext uri="{FF2B5EF4-FFF2-40B4-BE49-F238E27FC236}">
                <a16:creationId xmlns:a16="http://schemas.microsoft.com/office/drawing/2014/main" id="{2B47BDD3-265B-4045-A7AE-3CCA958BF6C3}"/>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20"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Tree>
    <p:extLst>
      <p:ext uri="{BB962C8B-B14F-4D97-AF65-F5344CB8AC3E}">
        <p14:creationId xmlns:p14="http://schemas.microsoft.com/office/powerpoint/2010/main" val="238543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23137984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7CF398-366A-45C1-B300-9362E45BB232}"/>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5A1D5C3A-01C3-4BC3-AF78-87EB6D73F402}"/>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6" name="Rectangle 15">
            <a:extLst>
              <a:ext uri="{FF2B5EF4-FFF2-40B4-BE49-F238E27FC236}">
                <a16:creationId xmlns:a16="http://schemas.microsoft.com/office/drawing/2014/main" id="{D3335A50-DDA0-4B37-A4C7-86CFC8C1671A}"/>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4751AF92-4CC7-4841-BFAF-56729997CED6}"/>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8" name="Text Placeholder 8"/>
          <p:cNvSpPr>
            <a:spLocks noGrp="1"/>
          </p:cNvSpPr>
          <p:nvPr>
            <p:ph type="body" sz="quarter" idx="17"/>
          </p:nvPr>
        </p:nvSpPr>
        <p:spPr>
          <a:xfrm>
            <a:off x="352424"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0" name="Text Placeholder 8"/>
          <p:cNvSpPr>
            <a:spLocks noGrp="1"/>
          </p:cNvSpPr>
          <p:nvPr>
            <p:ph type="body" sz="quarter" idx="22"/>
          </p:nvPr>
        </p:nvSpPr>
        <p:spPr>
          <a:xfrm>
            <a:off x="352424"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Picture Placeholder 29"/>
          <p:cNvSpPr>
            <a:spLocks noGrp="1"/>
          </p:cNvSpPr>
          <p:nvPr>
            <p:ph type="pic" sz="quarter" idx="24"/>
          </p:nvPr>
        </p:nvSpPr>
        <p:spPr>
          <a:xfrm>
            <a:off x="3525327" y="3187263"/>
            <a:ext cx="956187"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5" name="Picture Placeholder 29"/>
          <p:cNvSpPr>
            <a:spLocks noGrp="1"/>
          </p:cNvSpPr>
          <p:nvPr>
            <p:ph type="pic" sz="quarter" idx="25"/>
          </p:nvPr>
        </p:nvSpPr>
        <p:spPr>
          <a:xfrm>
            <a:off x="7844277" y="3186157"/>
            <a:ext cx="93312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7"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6342033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97B662-184F-496D-8BE7-DBAC21A50200}"/>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29F7BEF3-AD47-44F2-8484-3FEEE7989527}"/>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38532B8E-2389-437D-B396-8DEC336204F5}"/>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5774759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0"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258672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8" name="Copyright">
            <a:extLst>
              <a:ext uri="{FF2B5EF4-FFF2-40B4-BE49-F238E27FC236}">
                <a16:creationId xmlns:a16="http://schemas.microsoft.com/office/drawing/2014/main" id="{6F8167C4-EADE-43C8-86D8-D9332DA49AF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0FD2B8-56DC-48F1-8AAE-BB8810A4F28B}"/>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0E2051D-190C-47A1-A016-DE644E9CF252}"/>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1589853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748288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AA7DFD04-42EA-4B4A-9806-C5E5EC9A6518}"/>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F90A28E-15EB-4E83-82BB-B53F09F2CEE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3BFB78FC-F932-4765-8D78-C9C1212E4CC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735741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3474FCE2-5199-4CB9-8160-480D81F680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8672DC8-A6F2-46B9-9049-BCBFBF94291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262C15-B447-4114-AA61-87A4C2CD33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4342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B9CC8BC8-3BDB-4F85-AA7D-BFAF99CA4D6E}"/>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A4505BB6-F0D5-457F-9DB3-04A09A800C9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4C839FFD-0F88-42E0-A5B4-BADADAE0627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2572431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22B4028A-F11E-4870-8D76-4891321ECA51}"/>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D10A5FC2-8B80-4F4A-9631-9D07CBEE000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6701A46E-2B5F-408F-A349-7312A79E2F8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3447832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9C1EBC21-A2D3-4035-83F6-146FF91FFC69}"/>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B34B9156-B274-4243-8360-4C32D4BBC104}"/>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E33ED6-50EA-4C47-B2BC-F7C61041509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55091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2704FF-A6E7-0347-BF80-A196A2FF4DDF}"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31652194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6A64B32-6D43-4780-93BD-B67EDDB212D4}"/>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5C5C0EB6-4955-49D9-A220-37C3225194D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C8FE5AF-3339-4E93-A82A-F138FDDD6C2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689796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rgbClr val="3EFAC5"/>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5E73E58-4F27-4698-851C-5EB5014A329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E439B314-CC26-476D-A6E2-B5589312AA1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8B057DBA-F8C9-47D2-857D-DF90F96D2F8F}"/>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1439150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rgbClr val="787878"/>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7E85F638-CF4B-4E99-891D-D0ECBF52F0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68496EDE-D301-4E2C-8497-556D3F65268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2679388F-2D06-4D3F-BFAD-4F6C9DB6EB0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2836301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4F025DF5-8577-4BA0-896B-EA5CA06B2CF2}"/>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7913E964-E013-452F-BBB3-EFF029CDF49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0F52A7DA-51A3-4D49-9D74-5C125B97A7E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576957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8" name="CaseCode">
            <a:extLst>
              <a:ext uri="{FF2B5EF4-FFF2-40B4-BE49-F238E27FC236}">
                <a16:creationId xmlns:a16="http://schemas.microsoft.com/office/drawing/2014/main" id="{745F698D-9B09-4318-8B88-EF96C0B355E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9" name="Copyright">
            <a:extLst>
              <a:ext uri="{FF2B5EF4-FFF2-40B4-BE49-F238E27FC236}">
                <a16:creationId xmlns:a16="http://schemas.microsoft.com/office/drawing/2014/main" id="{340B53D9-1D14-4E9F-ABBC-40079B77C8E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0" name="TextBox 9">
            <a:extLst>
              <a:ext uri="{FF2B5EF4-FFF2-40B4-BE49-F238E27FC236}">
                <a16:creationId xmlns:a16="http://schemas.microsoft.com/office/drawing/2014/main" id="{6B73664E-45C7-4A79-91F0-CD785DA87B5A}"/>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6334479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8DFCC5C-E140-40EC-9B1B-A26A094F745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2EC8B904-4E03-4BDE-945D-F9C9D9C065D5}"/>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Freeform 6">
              <a:extLst>
                <a:ext uri="{FF2B5EF4-FFF2-40B4-BE49-F238E27FC236}">
                  <a16:creationId xmlns:a16="http://schemas.microsoft.com/office/drawing/2014/main" id="{6979775E-AC01-4E30-9228-CFD6D7E16EA8}"/>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Rectangle 9">
              <a:extLst>
                <a:ext uri="{FF2B5EF4-FFF2-40B4-BE49-F238E27FC236}">
                  <a16:creationId xmlns:a16="http://schemas.microsoft.com/office/drawing/2014/main" id="{C8A8281F-1474-40ED-9162-EA44D73B3F4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8">
              <a:extLst>
                <a:ext uri="{FF2B5EF4-FFF2-40B4-BE49-F238E27FC236}">
                  <a16:creationId xmlns:a16="http://schemas.microsoft.com/office/drawing/2014/main" id="{BD3BE04C-9545-47E7-AB96-4E353409C9F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F32BE714-EE30-4C68-A375-F57E56A8EC4A}"/>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Rectangle 12">
              <a:extLst>
                <a:ext uri="{FF2B5EF4-FFF2-40B4-BE49-F238E27FC236}">
                  <a16:creationId xmlns:a16="http://schemas.microsoft.com/office/drawing/2014/main" id="{91BE76A7-6DD2-426D-918F-972969DF5630}"/>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1">
              <a:extLst>
                <a:ext uri="{FF2B5EF4-FFF2-40B4-BE49-F238E27FC236}">
                  <a16:creationId xmlns:a16="http://schemas.microsoft.com/office/drawing/2014/main" id="{C5AA109E-DCB4-484E-8D91-DAF3F6E7B42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2">
              <a:extLst>
                <a:ext uri="{FF2B5EF4-FFF2-40B4-BE49-F238E27FC236}">
                  <a16:creationId xmlns:a16="http://schemas.microsoft.com/office/drawing/2014/main" id="{F2D6D7F2-242C-4B7E-AB50-12E3272046C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3">
              <a:extLst>
                <a:ext uri="{FF2B5EF4-FFF2-40B4-BE49-F238E27FC236}">
                  <a16:creationId xmlns:a16="http://schemas.microsoft.com/office/drawing/2014/main" id="{6B59CECC-DA58-4F7C-91BE-6C57D198DB80}"/>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4">
              <a:extLst>
                <a:ext uri="{FF2B5EF4-FFF2-40B4-BE49-F238E27FC236}">
                  <a16:creationId xmlns:a16="http://schemas.microsoft.com/office/drawing/2014/main" id="{85CFCCA4-07C7-4CDB-912C-1EC1FBBFB73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6" name="Text Placeholder 5"/>
          <p:cNvSpPr>
            <a:spLocks noGrp="1"/>
          </p:cNvSpPr>
          <p:nvPr>
            <p:ph type="body" sz="quarter" idx="13"/>
          </p:nvPr>
        </p:nvSpPr>
        <p:spPr>
          <a:xfrm>
            <a:off x="356494" y="3076575"/>
            <a:ext cx="6416447" cy="1647826"/>
          </a:xfrm>
        </p:spPr>
        <p:txBody>
          <a:bodyPr anchor="b" anchorCtr="0"/>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p:nvPr>
        </p:nvSpPr>
        <p:spPr>
          <a:xfrm>
            <a:off x="7051948" y="3076575"/>
            <a:ext cx="1739627" cy="1294086"/>
          </a:xfrm>
        </p:spPr>
        <p:txBody>
          <a:bodyPr anchor="ctr" anchorCtr="0"/>
          <a:lstStyle>
            <a:lvl1pPr algn="ctr">
              <a:defRPr sz="900"/>
            </a:lvl1pPr>
          </a:lstStyle>
          <a:p>
            <a:pPr lvl="0"/>
            <a:r>
              <a:rPr lang="en-US" noProof="0"/>
              <a:t>Click icon to add picture</a:t>
            </a:r>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spTree>
    <p:extLst>
      <p:ext uri="{BB962C8B-B14F-4D97-AF65-F5344CB8AC3E}">
        <p14:creationId xmlns:p14="http://schemas.microsoft.com/office/powerpoint/2010/main" val="42491283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7641234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8804499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1001785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4520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8868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3219706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1262324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2902517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122106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452032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1694868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613463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43156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51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2364663"/>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9820645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7/18/2025</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1463786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4213093769"/>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126010608"/>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7/18/2025</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40499623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37096995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8818619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2920213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33926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512438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82474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5154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287860000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5318021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1832643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9202767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5073027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336666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39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7/18/2025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04835470"/>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0896648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0940246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3376430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6512964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41745459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7059994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502202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0076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04780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9285784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9891446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845264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053631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769729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1411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183660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6630604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p:nvSpPr>
          <p:spPr bwMode="auto">
            <a:xfrm>
              <a:off x="1938338" y="625476"/>
              <a:ext cx="87312" cy="87313"/>
            </a:xfrm>
            <a:prstGeom prst="ellipse">
              <a:avLst/>
            </a:prstGeom>
            <a:solidFill>
              <a:srgbClr val="86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7" name="Group 16">
            <a:extLst>
              <a:ext uri="{FF2B5EF4-FFF2-40B4-BE49-F238E27FC236}">
                <a16:creationId xmlns:a16="http://schemas.microsoft.com/office/drawing/2014/main" id="{EFE386EB-565A-4D7D-BFB1-6C5AB911EB26}"/>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8" name="Oval 5">
              <a:extLst>
                <a:ext uri="{FF2B5EF4-FFF2-40B4-BE49-F238E27FC236}">
                  <a16:creationId xmlns:a16="http://schemas.microsoft.com/office/drawing/2014/main" id="{B098837E-103B-4B10-A25B-7F532C929500}"/>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Freeform 6">
              <a:extLst>
                <a:ext uri="{FF2B5EF4-FFF2-40B4-BE49-F238E27FC236}">
                  <a16:creationId xmlns:a16="http://schemas.microsoft.com/office/drawing/2014/main" id="{E9EA83B9-C9AA-4F13-8512-309EE55AA40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Rectangle 7">
              <a:extLst>
                <a:ext uri="{FF2B5EF4-FFF2-40B4-BE49-F238E27FC236}">
                  <a16:creationId xmlns:a16="http://schemas.microsoft.com/office/drawing/2014/main" id="{A31450E7-FE30-4036-A524-214C4E6939B1}"/>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C294B38C-2FCD-4B2D-8029-62218635C11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3E03CBD2-89ED-4F91-9A2D-3A41AE85EE2B}"/>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273D85FF-4ADA-4922-944A-164AEE1FB2E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F66079BD-2D8A-48A3-B848-AEA81278964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B6CA8105-DC6B-4DAE-8A8C-528EF8BA5CF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B40C3F37-C267-49C2-94C2-8E3F1AD5B721}"/>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51059D08-8C44-4459-9CF9-D700E8FD5B3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578115540"/>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339515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7/18/2025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129980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872467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3308912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2961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4">
            <a:extLst>
              <a:ext uri="{FF2B5EF4-FFF2-40B4-BE49-F238E27FC236}">
                <a16:creationId xmlns:a16="http://schemas.microsoft.com/office/drawing/2014/main" id="{CC3F4241-9C32-4B27-891F-D68E0AF4EE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144178764"/>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8E81244A-1D5C-40D9-837D-48FE4600EEA6}"/>
              </a:ext>
            </a:extLst>
          </p:cNvPr>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5393780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CEB2FD6F-73E5-48B8-B214-448BDEBA86D5}"/>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23471D2F-42C0-45EB-9D2A-93A1DFD7812C}"/>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04FA5B9-8AC0-4EE0-959F-02C6522BCEC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0FD2D594-F4F0-4EB8-983E-5CB293929D5A}"/>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a:extLst>
                <a:ext uri="{FF2B5EF4-FFF2-40B4-BE49-F238E27FC236}">
                  <a16:creationId xmlns:a16="http://schemas.microsoft.com/office/drawing/2014/main" id="{C14EEA90-94A4-4340-BB77-C8A045D325A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a:extLst>
                <a:ext uri="{FF2B5EF4-FFF2-40B4-BE49-F238E27FC236}">
                  <a16:creationId xmlns:a16="http://schemas.microsoft.com/office/drawing/2014/main" id="{D2B38AA7-D4B3-4915-86F7-35179A8A1C8B}"/>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CF5E2B2C-79EF-43D3-8FB5-5AC8DD0EC0A8}"/>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229E006E-88C0-46E8-A380-FB03BC8035A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0CAA48FE-3AF5-4D68-BEB5-10241EBB1A48}"/>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1F767039-EDAC-4AEB-981C-8D8E9F330FF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3E95E763-4526-465E-A22A-94F0B96D370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9391695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1D683B9E-8B4A-406B-A2C1-3815A05C5324}"/>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0811043F-BD81-40BF-ADD2-9C8ECAB233B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C03815AE-A4AC-4DDF-9172-7065B4BAFD4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Rectangle 7">
              <a:extLst>
                <a:ext uri="{FF2B5EF4-FFF2-40B4-BE49-F238E27FC236}">
                  <a16:creationId xmlns:a16="http://schemas.microsoft.com/office/drawing/2014/main" id="{7037F100-8BA1-4C26-84F1-61571997F70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04AA88BA-1636-4FE3-AC0D-F52D34852D4D}"/>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F7EA95BC-9C9F-456E-9F99-F24573F73B43}"/>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30898DFA-463D-4867-90C2-F2899B1B9C8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41E1C114-B4C3-4B06-84D2-23FF5EEA7330}"/>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5E93F094-F28F-49EA-ADFE-39E3E5C9DF60}"/>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AAE5B977-9320-4A32-87CC-0382DB27AC7B}"/>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8207CE9B-1123-4824-8E67-A5304D4ACBEC}"/>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63057389"/>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C09F6861-F90E-4B6B-87BC-30C5EF5B6CF3}"/>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a:extLst>
                <a:ext uri="{FF2B5EF4-FFF2-40B4-BE49-F238E27FC236}">
                  <a16:creationId xmlns:a16="http://schemas.microsoft.com/office/drawing/2014/main" id="{E7B8CC27-D94F-4679-AFCC-287064D2CE3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a:extLst>
                <a:ext uri="{FF2B5EF4-FFF2-40B4-BE49-F238E27FC236}">
                  <a16:creationId xmlns:a16="http://schemas.microsoft.com/office/drawing/2014/main" id="{DE6C7D3F-33F2-4FA7-88B8-BD7A286B1BDB}"/>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a:extLst>
                <a:ext uri="{FF2B5EF4-FFF2-40B4-BE49-F238E27FC236}">
                  <a16:creationId xmlns:a16="http://schemas.microsoft.com/office/drawing/2014/main" id="{90975A6B-CA7A-4A72-B11F-E6239CA569FE}"/>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a:extLst>
                <a:ext uri="{FF2B5EF4-FFF2-40B4-BE49-F238E27FC236}">
                  <a16:creationId xmlns:a16="http://schemas.microsoft.com/office/drawing/2014/main" id="{E5A6CD1C-FECF-4CBE-8D36-CE625C911F0C}"/>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a:extLst>
                <a:ext uri="{FF2B5EF4-FFF2-40B4-BE49-F238E27FC236}">
                  <a16:creationId xmlns:a16="http://schemas.microsoft.com/office/drawing/2014/main" id="{D9C3856A-6FD8-48FA-B844-5B6DA5470200}"/>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a:extLst>
                <a:ext uri="{FF2B5EF4-FFF2-40B4-BE49-F238E27FC236}">
                  <a16:creationId xmlns:a16="http://schemas.microsoft.com/office/drawing/2014/main" id="{F3F98120-6372-4584-98EB-36ADB6B1B7CF}"/>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a:extLst>
                <a:ext uri="{FF2B5EF4-FFF2-40B4-BE49-F238E27FC236}">
                  <a16:creationId xmlns:a16="http://schemas.microsoft.com/office/drawing/2014/main" id="{1ED6ED3A-E3CA-4548-9AEC-CCB7619B5642}"/>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a:extLst>
                <a:ext uri="{FF2B5EF4-FFF2-40B4-BE49-F238E27FC236}">
                  <a16:creationId xmlns:a16="http://schemas.microsoft.com/office/drawing/2014/main" id="{7EB4D352-0F3B-4470-98CA-CAD4D0165737}"/>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a:extLst>
                <a:ext uri="{FF2B5EF4-FFF2-40B4-BE49-F238E27FC236}">
                  <a16:creationId xmlns:a16="http://schemas.microsoft.com/office/drawing/2014/main" id="{BCC7C549-5722-48B0-A732-A213219EDA8E}"/>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a:extLst>
                <a:ext uri="{FF2B5EF4-FFF2-40B4-BE49-F238E27FC236}">
                  <a16:creationId xmlns:a16="http://schemas.microsoft.com/office/drawing/2014/main" id="{1E0EA309-A9CF-4E47-8B2F-CA3FBE45003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69476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BECDA2F0-F7F2-4720-B8FA-419EBAD115DE}"/>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a:extLst>
                <a:ext uri="{FF2B5EF4-FFF2-40B4-BE49-F238E27FC236}">
                  <a16:creationId xmlns:a16="http://schemas.microsoft.com/office/drawing/2014/main" id="{E76F0E5E-E9B1-4090-B795-009656CB0051}"/>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a:extLst>
                <a:ext uri="{FF2B5EF4-FFF2-40B4-BE49-F238E27FC236}">
                  <a16:creationId xmlns:a16="http://schemas.microsoft.com/office/drawing/2014/main" id="{52645BBE-6CEA-4C1B-AB90-2B9C80D0950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a:extLst>
                <a:ext uri="{FF2B5EF4-FFF2-40B4-BE49-F238E27FC236}">
                  <a16:creationId xmlns:a16="http://schemas.microsoft.com/office/drawing/2014/main" id="{B2E98C49-DF9B-4A0A-AC88-AE95D5D774C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a:extLst>
                <a:ext uri="{FF2B5EF4-FFF2-40B4-BE49-F238E27FC236}">
                  <a16:creationId xmlns:a16="http://schemas.microsoft.com/office/drawing/2014/main" id="{12E8A1C4-75A7-4645-B248-8B5E9699E3C7}"/>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a:extLst>
                <a:ext uri="{FF2B5EF4-FFF2-40B4-BE49-F238E27FC236}">
                  <a16:creationId xmlns:a16="http://schemas.microsoft.com/office/drawing/2014/main" id="{6B8F8FC8-4EDE-48DF-9E3F-4436E09B5279}"/>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a:extLst>
                <a:ext uri="{FF2B5EF4-FFF2-40B4-BE49-F238E27FC236}">
                  <a16:creationId xmlns:a16="http://schemas.microsoft.com/office/drawing/2014/main" id="{AD30F813-5634-410D-9C1B-9A76F70A440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a:extLst>
                <a:ext uri="{FF2B5EF4-FFF2-40B4-BE49-F238E27FC236}">
                  <a16:creationId xmlns:a16="http://schemas.microsoft.com/office/drawing/2014/main" id="{C5712AF8-6411-47CD-8EAB-5B896A5BD69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a:extLst>
                <a:ext uri="{FF2B5EF4-FFF2-40B4-BE49-F238E27FC236}">
                  <a16:creationId xmlns:a16="http://schemas.microsoft.com/office/drawing/2014/main" id="{58C07BD5-F1B7-436D-9AA7-76327279709E}"/>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a:extLst>
                <a:ext uri="{FF2B5EF4-FFF2-40B4-BE49-F238E27FC236}">
                  <a16:creationId xmlns:a16="http://schemas.microsoft.com/office/drawing/2014/main" id="{79CC2D1D-6BF7-4B41-97F2-7901D5576203}"/>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a:extLst>
                <a:ext uri="{FF2B5EF4-FFF2-40B4-BE49-F238E27FC236}">
                  <a16:creationId xmlns:a16="http://schemas.microsoft.com/office/drawing/2014/main" id="{2154F2DC-478F-4CE2-8819-AA3CDEC516C5}"/>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008619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F35016F1-AFBB-4265-B5C8-1CECB975299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CEAE1D0D-8510-4B52-9E93-AEE9A80AD23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6148ECED-6ED9-42B7-BF20-89C2FB39F1A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17408003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E1B4C929-E27D-4AA8-A059-7085261C9443}"/>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A905005-98C3-4BC0-BB28-F48296FDCC4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9402AD49-A681-488E-B124-E295B7BDEAB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8762193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139B6F1-838A-4344-9197-972312282B6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1" name="TextBox 10">
            <a:extLst>
              <a:ext uri="{FF2B5EF4-FFF2-40B4-BE49-F238E27FC236}">
                <a16:creationId xmlns:a16="http://schemas.microsoft.com/office/drawing/2014/main" id="{6438F036-D7FD-4651-AF49-2D4631ED900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2" name="CaseCode">
            <a:extLst>
              <a:ext uri="{FF2B5EF4-FFF2-40B4-BE49-F238E27FC236}">
                <a16:creationId xmlns:a16="http://schemas.microsoft.com/office/drawing/2014/main" id="{A4E0473B-CA83-4268-94AD-A69528E9A9E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21851101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7F40E3DB-029E-4C4B-A6FB-C82DE39D55FB}"/>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774C4D5-6D53-4166-96D2-8773FDA9CB7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5050946D-DE76-43C6-A20A-82C0716A485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7943750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6A91111F-8E5E-4A8E-B1C2-E362B59A8B3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B0705E84-F722-4B15-A6E9-7AE170DBD20D}"/>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C81EFFC5-F75C-4D34-8E28-F9AFCC705D4E}"/>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0411145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40248624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FD27994B-F50E-411A-B5B8-626E159E321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53D045F0-11CA-490E-B28A-032C54F0110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C0BE2928-C33C-45F9-B481-1BAE9D41BC00}"/>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8079817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8BD1AC81-7EA0-4EFC-96E2-3528CDE412C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D7A9E073-660F-4815-A769-38C6E97EC5C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0C44C38-3303-43ED-84C4-0E19E9D75DF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895808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3D9D4E97-3CC0-4180-B400-38EFD316C1F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87AA7C9-0582-4A93-9441-D95922402AC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ACDCE6F-F8CB-4C62-87BC-509636B02B63}"/>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7697907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9E2EB74-1738-495B-B9EF-EB2A10870FF9}"/>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3D5DF06-689E-4F78-A86C-0D8DF23097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866E24DA-4A2D-4401-994B-07D3C6BAB61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6176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563372142"/>
      </p:ext>
    </p:extLst>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3542011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001940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175435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3664255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5735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6573709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2080840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6934259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07519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8997442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9348975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762746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81116513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913388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4363056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8689CB0E-9CEA-452C-B5F6-CB151AD5D5FA}"/>
              </a:ext>
            </a:extLst>
          </p:cNvPr>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0" name="Rectangle 19">
            <a:extLst>
              <a:ext uri="{FF2B5EF4-FFF2-40B4-BE49-F238E27FC236}">
                <a16:creationId xmlns:a16="http://schemas.microsoft.com/office/drawing/2014/main" id="{4F0515C5-67EC-404C-8591-954E2055525D}"/>
              </a:ext>
            </a:extLst>
          </p:cNvPr>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1" name="Rectangle 20">
            <a:extLst>
              <a:ext uri="{FF2B5EF4-FFF2-40B4-BE49-F238E27FC236}">
                <a16:creationId xmlns:a16="http://schemas.microsoft.com/office/drawing/2014/main" id="{1648B53D-240B-4EDF-8589-F98AA6545040}"/>
              </a:ext>
            </a:extLst>
          </p:cNvPr>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2" name="Rectangle 21">
            <a:extLst>
              <a:ext uri="{FF2B5EF4-FFF2-40B4-BE49-F238E27FC236}">
                <a16:creationId xmlns:a16="http://schemas.microsoft.com/office/drawing/2014/main" id="{DB2C8D13-5A4E-4233-BDF1-E7C862BA68DC}"/>
              </a:ext>
            </a:extLst>
          </p:cNvPr>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22190510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0011649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0891092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20C575F5-2490-4B50-A3BD-E04C2FF12F87}"/>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3" name="Rectangle 12">
            <a:extLst>
              <a:ext uri="{FF2B5EF4-FFF2-40B4-BE49-F238E27FC236}">
                <a16:creationId xmlns:a16="http://schemas.microsoft.com/office/drawing/2014/main" id="{C17F718B-0AE7-47B0-85C6-B82A773CCC09}"/>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12155355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A4DDC32E-79D7-493A-8774-4D3E01F90B4B}"/>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0" name="Rectangle 19">
            <a:extLst>
              <a:ext uri="{FF2B5EF4-FFF2-40B4-BE49-F238E27FC236}">
                <a16:creationId xmlns:a16="http://schemas.microsoft.com/office/drawing/2014/main" id="{0A2D4EF4-E8DB-40EB-8FB7-EA4FD64C6308}"/>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1" name="Rectangle 20">
            <a:extLst>
              <a:ext uri="{FF2B5EF4-FFF2-40B4-BE49-F238E27FC236}">
                <a16:creationId xmlns:a16="http://schemas.microsoft.com/office/drawing/2014/main" id="{86E306CE-5B1A-4151-8241-D9B716B93FF8}"/>
              </a:ext>
            </a:extLst>
          </p:cNvPr>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2" name="Rectangle 21">
            <a:extLst>
              <a:ext uri="{FF2B5EF4-FFF2-40B4-BE49-F238E27FC236}">
                <a16:creationId xmlns:a16="http://schemas.microsoft.com/office/drawing/2014/main" id="{886AB9DC-85BD-41E1-BA1F-F6D162EF50DA}"/>
              </a:ext>
            </a:extLst>
          </p:cNvPr>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3758201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70670772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07A5D8C1-4966-4A37-A457-EFF4DC346D84}"/>
              </a:ext>
            </a:extLst>
          </p:cNvPr>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3" name="Rectangle 12">
            <a:extLst>
              <a:ext uri="{FF2B5EF4-FFF2-40B4-BE49-F238E27FC236}">
                <a16:creationId xmlns:a16="http://schemas.microsoft.com/office/drawing/2014/main" id="{801A3CBC-0BED-41B8-883A-A996CDB718F6}"/>
              </a:ext>
            </a:extLst>
          </p:cNvPr>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4" name="Rectangle 13">
            <a:extLst>
              <a:ext uri="{FF2B5EF4-FFF2-40B4-BE49-F238E27FC236}">
                <a16:creationId xmlns:a16="http://schemas.microsoft.com/office/drawing/2014/main" id="{DB1DAFE4-9736-4639-83BD-B343CE7CCB8A}"/>
              </a:ext>
            </a:extLst>
          </p:cNvPr>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410986033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96247918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A975B8DF-1364-47A6-A02A-0BA9E091C1A2}"/>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3" name="TextBox 12">
            <a:extLst>
              <a:ext uri="{FF2B5EF4-FFF2-40B4-BE49-F238E27FC236}">
                <a16:creationId xmlns:a16="http://schemas.microsoft.com/office/drawing/2014/main" id="{6463B429-9969-439F-AE59-111C185AF5F4}"/>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8" name="CaseCode">
            <a:extLst>
              <a:ext uri="{FF2B5EF4-FFF2-40B4-BE49-F238E27FC236}">
                <a16:creationId xmlns:a16="http://schemas.microsoft.com/office/drawing/2014/main" id="{7F2C8935-A953-41FF-A616-6A13764D897C}"/>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038593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7417001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B0DD62C0-3200-41A9-8E00-B14F253DD9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2F746628-4E95-4899-8B4B-9B338CEDA07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3435A5C6-60A2-4E6B-B1D2-8B61408A6B9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7245176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2D67DFC-60B0-48CA-B9F8-9A8F20622F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EA79B903-F9F3-44BA-8AE7-18D48169031F}"/>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6F37C4C-BAB8-4CB4-B270-3122BBF0B76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9084561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EC8176E4-F0AD-4E19-B22E-90A314FA8E4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1" name="Copyright">
            <a:extLst>
              <a:ext uri="{FF2B5EF4-FFF2-40B4-BE49-F238E27FC236}">
                <a16:creationId xmlns:a16="http://schemas.microsoft.com/office/drawing/2014/main" id="{8E333E2C-1D21-4843-9FB9-0C77877808E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2" name="TextBox 11">
            <a:extLst>
              <a:ext uri="{FF2B5EF4-FFF2-40B4-BE49-F238E27FC236}">
                <a16:creationId xmlns:a16="http://schemas.microsoft.com/office/drawing/2014/main" id="{F102B95A-74F8-46E9-894B-9F5FDEF506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0670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EAAF13A7-449B-4119-B54B-7C73A7B1B07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091B508E-7219-4457-9FAA-A736DCAF9CF0}"/>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18786C62-B7E0-4E8D-B8CF-6BBDFCB35E45}"/>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8312020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EEB9283-1C3F-462A-A399-A36F561AB94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435E749E-C9F6-4AC7-9C0C-B327CCD62FE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CDF6F8C-9A0C-45FA-83A6-F0F8CF4ABC9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0771444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F85E4D8-5625-4B98-A265-9FC211A3A94A}"/>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6CEB8775-0F05-4884-81CA-29E954A5641C}"/>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9783FCB-99E0-455B-A183-CF2E12DF33A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572164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17" name="Group 16">
            <a:extLst>
              <a:ext uri="{FF2B5EF4-FFF2-40B4-BE49-F238E27FC236}">
                <a16:creationId xmlns:a16="http://schemas.microsoft.com/office/drawing/2014/main" id="{E7C44257-B3B8-49D8-92BF-5EB7847444F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8" name="Oval 17">
              <a:extLst>
                <a:ext uri="{FF2B5EF4-FFF2-40B4-BE49-F238E27FC236}">
                  <a16:creationId xmlns:a16="http://schemas.microsoft.com/office/drawing/2014/main" id="{391CFE76-0E43-422A-8017-9AC157CD906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6">
              <a:extLst>
                <a:ext uri="{FF2B5EF4-FFF2-40B4-BE49-F238E27FC236}">
                  <a16:creationId xmlns:a16="http://schemas.microsoft.com/office/drawing/2014/main" id="{C18C2D52-1BE3-4590-84C6-24DB2AB5B2FD}"/>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Rectangle 19">
              <a:extLst>
                <a:ext uri="{FF2B5EF4-FFF2-40B4-BE49-F238E27FC236}">
                  <a16:creationId xmlns:a16="http://schemas.microsoft.com/office/drawing/2014/main" id="{3437E846-0C2A-4156-8663-0D3214259C40}"/>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727A14-A9D6-41D6-8A01-4DC55A32AAD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C993DECF-EA42-4F29-B2F5-B90776358EDC}"/>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3CB992B5-6ABA-4B5F-B606-8F199D1936FE}"/>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18FEEE6D-F5BE-404F-9FE6-7071A5DBEB7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B2CA475-7A1D-4761-B6A3-59554635975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0E80AC51-B24D-40A9-A457-F185D03800A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068C7A80-2B44-416A-8CF1-654A8101914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371250377"/>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FF9341E9-A2B0-40F1-B112-DEF5AFE2805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DC5446D6-4CD6-4DEE-9651-061AAF178CA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F9EE6B3-7A53-41B6-9813-A4237A4ABFAC}"/>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51895276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AC8FBA9F-6179-42D0-90AE-D1AF64B6EF7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A8C85FA7-41BF-4671-8F1D-580200CD64F5}"/>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7FF866E1-3D98-48B5-B600-B6CFD7E0417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394833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DA32667C-FC52-4228-9B04-BAA21008E72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7760519E-4FB0-4189-A158-1CCA1BBC0E4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6621EE64-377C-4B44-9407-A3A08A73413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3094986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A1CA7244-475E-4FA6-A344-A71AE07A26B3}"/>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2" name="Copyright">
            <a:extLst>
              <a:ext uri="{FF2B5EF4-FFF2-40B4-BE49-F238E27FC236}">
                <a16:creationId xmlns:a16="http://schemas.microsoft.com/office/drawing/2014/main" id="{63C13536-20DB-477A-8907-8FE5A81E544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8" name="TextBox 17">
            <a:extLst>
              <a:ext uri="{FF2B5EF4-FFF2-40B4-BE49-F238E27FC236}">
                <a16:creationId xmlns:a16="http://schemas.microsoft.com/office/drawing/2014/main" id="{4E7E72D1-868A-4F06-AF2D-2FDFE7DB15E0}"/>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897415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48ECC525-E7D0-4862-994D-A33FA520EB6F}"/>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620F3FCF-5D70-4CE2-8121-4A0E48AE9B79}"/>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9871B1F-111B-48EA-BCA1-1BA3F9C9ED6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E3FDE251-5308-4996-B5ED-B4FA12FD7296}"/>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a:extLst>
                <a:ext uri="{FF2B5EF4-FFF2-40B4-BE49-F238E27FC236}">
                  <a16:creationId xmlns:a16="http://schemas.microsoft.com/office/drawing/2014/main" id="{9EC69827-BEBF-4F97-AAF2-1F0931EA85A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a:extLst>
                <a:ext uri="{FF2B5EF4-FFF2-40B4-BE49-F238E27FC236}">
                  <a16:creationId xmlns:a16="http://schemas.microsoft.com/office/drawing/2014/main" id="{6A4DD807-2D9D-4636-B807-0E199FB3623F}"/>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a:extLst>
                <a:ext uri="{FF2B5EF4-FFF2-40B4-BE49-F238E27FC236}">
                  <a16:creationId xmlns:a16="http://schemas.microsoft.com/office/drawing/2014/main" id="{FE8AC662-A3A3-461F-B545-FCA8B9E4430F}"/>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a:extLst>
                <a:ext uri="{FF2B5EF4-FFF2-40B4-BE49-F238E27FC236}">
                  <a16:creationId xmlns:a16="http://schemas.microsoft.com/office/drawing/2014/main" id="{809C7E06-D9EB-4E8E-A9FA-64547DE492CE}"/>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a:extLst>
                <a:ext uri="{FF2B5EF4-FFF2-40B4-BE49-F238E27FC236}">
                  <a16:creationId xmlns:a16="http://schemas.microsoft.com/office/drawing/2014/main" id="{EDF9C558-BA56-43B0-BEF1-82F871DDD9C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a:extLst>
                <a:ext uri="{FF2B5EF4-FFF2-40B4-BE49-F238E27FC236}">
                  <a16:creationId xmlns:a16="http://schemas.microsoft.com/office/drawing/2014/main" id="{4980833A-AEBF-47C8-AE14-4395D88C3D4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a:extLst>
                <a:ext uri="{FF2B5EF4-FFF2-40B4-BE49-F238E27FC236}">
                  <a16:creationId xmlns:a16="http://schemas.microsoft.com/office/drawing/2014/main" id="{02EF6DF8-3DEB-49E0-8696-2AC0D1B278F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384196719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828251397"/>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6807819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12125737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908638570"/>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2702305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921611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048485807"/>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79677609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08964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35558217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937590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7333308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4947939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79632729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92363174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92442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52260923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841050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Tree>
    <p:extLst>
      <p:ext uri="{BB962C8B-B14F-4D97-AF65-F5344CB8AC3E}">
        <p14:creationId xmlns:p14="http://schemas.microsoft.com/office/powerpoint/2010/main" val="214534021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236751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26423806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4694028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09305491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775080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1036270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6604902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932389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412451401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0193720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5643134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21409036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8398248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402721791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userDrawn="1"/>
        </p:nvGrpSpPr>
        <p:grpSpPr>
          <a:xfrm>
            <a:off x="356494" y="342900"/>
            <a:ext cx="1498500" cy="2808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9639089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21260917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2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622166377"/>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6_Master Blocker">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0932272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3138244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76790184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0340179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99424558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26561267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0245433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4881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15861206"/>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6139893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16365819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8797511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508014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13319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20257848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07786227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8748100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15371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01626387"/>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34971066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7/18/2025</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409954368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3738950272"/>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866779323"/>
      </p:ext>
    </p:extLst>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7/18/2025</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152570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5">
            <a:extLst>
              <a:ext uri="{FF2B5EF4-FFF2-40B4-BE49-F238E27FC236}">
                <a16:creationId xmlns:a16="http://schemas.microsoft.com/office/drawing/2014/main" id="{1A252B6F-29DB-44FD-BB29-EC494C7C6E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571501"/>
            <a:ext cx="1340644"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04943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4148783618"/>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95621697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88660853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90121518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67604814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64402170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975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3597302327"/>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07714534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56242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7EEB82C8-2E10-485B-8C03-667BAD109FF1}"/>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78289238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71397802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3230074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33423038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07114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9369429"/>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24932803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6995569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83357407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82954429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065288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69091587"/>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43934647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88446397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24647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1475287928"/>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5080934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07342247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27463820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17055327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87348382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410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655E4ACE-8EFF-4C08-80D4-FA72D6AE44FC}"/>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98E02EC8-0D8D-4990-A6AA-224E4025B8DB}"/>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328E632F-7AE9-4532-8593-BE88C80E282B}"/>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15B8A752-4A0D-4BEF-9C1E-F88134AF6BF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Freeform 8">
              <a:extLst>
                <a:ext uri="{FF2B5EF4-FFF2-40B4-BE49-F238E27FC236}">
                  <a16:creationId xmlns:a16="http://schemas.microsoft.com/office/drawing/2014/main" id="{1FE74507-7CD7-4974-A5CF-4B3BDE6DF228}"/>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Rectangle 20">
              <a:extLst>
                <a:ext uri="{FF2B5EF4-FFF2-40B4-BE49-F238E27FC236}">
                  <a16:creationId xmlns:a16="http://schemas.microsoft.com/office/drawing/2014/main" id="{F88C659D-0D5E-467B-9B78-B0EE89BC3BB2}"/>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0E1EF1E5-FF08-45CE-8C81-2F3F66F07CA9}"/>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B996F215-96D3-445E-BFD5-DB95AA8BF7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A5C72D1-0428-441F-A66A-08D8B39CFA8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70B58C5-C80F-41FB-A4AC-B7FD00B63D9D}"/>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738C6548-C8D5-4FAB-9A6C-401C90F83175}"/>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27025732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7188360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727989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EE61B7DF-CE5B-4072-B830-29FB0E6ECB57}"/>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105385B6-5F2D-4740-8F6A-1D47089308CE}"/>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B6B0ECCB-0CD8-411F-BF4C-0EA6AC121A4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Rectangle 30">
              <a:extLst>
                <a:ext uri="{FF2B5EF4-FFF2-40B4-BE49-F238E27FC236}">
                  <a16:creationId xmlns:a16="http://schemas.microsoft.com/office/drawing/2014/main" id="{3102E2C5-59D6-48BF-A982-7CD4241F6CEE}"/>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0DB39E-0178-45CF-9994-614DAFCC0000}"/>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66D843CB-04C6-466D-BFE3-EDFA5E384B4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64500A7B-7E12-4F50-8C35-61AA8E833BB7}"/>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6535EB03-CAD2-4DD1-AE83-1038CA1A3B5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0E437FE5-C8BC-443F-AFB0-B7D399B840B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D933A91-55B2-4AA0-9C83-33F1E17BF1D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90C897AC-1565-45DF-8BB3-DE40D9ABE6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64452808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E9C8EAA7-F287-4FAD-B16E-B703D5B61B94}"/>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22">
              <a:extLst>
                <a:ext uri="{FF2B5EF4-FFF2-40B4-BE49-F238E27FC236}">
                  <a16:creationId xmlns:a16="http://schemas.microsoft.com/office/drawing/2014/main" id="{BB80E0FF-4517-40C4-B68F-6C4A6B6A31F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Freeform 6">
              <a:extLst>
                <a:ext uri="{FF2B5EF4-FFF2-40B4-BE49-F238E27FC236}">
                  <a16:creationId xmlns:a16="http://schemas.microsoft.com/office/drawing/2014/main" id="{FDD30934-3572-4066-B5C3-D6E53DD6D88A}"/>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86DFC60C-8692-4223-B124-0CF0EAFCA39E}"/>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8">
              <a:extLst>
                <a:ext uri="{FF2B5EF4-FFF2-40B4-BE49-F238E27FC236}">
                  <a16:creationId xmlns:a16="http://schemas.microsoft.com/office/drawing/2014/main" id="{973883F5-55F7-4CB9-A18F-57859CD6DB81}"/>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Rectangle 26">
              <a:extLst>
                <a:ext uri="{FF2B5EF4-FFF2-40B4-BE49-F238E27FC236}">
                  <a16:creationId xmlns:a16="http://schemas.microsoft.com/office/drawing/2014/main" id="{5EEDA229-6457-4352-BEED-7982CE7812FB}"/>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Rectangle 27">
              <a:extLst>
                <a:ext uri="{FF2B5EF4-FFF2-40B4-BE49-F238E27FC236}">
                  <a16:creationId xmlns:a16="http://schemas.microsoft.com/office/drawing/2014/main" id="{2B9D78C7-D38D-4CB3-AFB3-79A5FE1DFB01}"/>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1">
              <a:extLst>
                <a:ext uri="{FF2B5EF4-FFF2-40B4-BE49-F238E27FC236}">
                  <a16:creationId xmlns:a16="http://schemas.microsoft.com/office/drawing/2014/main" id="{C22900C0-7210-4A49-9F55-F98105D0955A}"/>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0" name="Freeform 12">
              <a:extLst>
                <a:ext uri="{FF2B5EF4-FFF2-40B4-BE49-F238E27FC236}">
                  <a16:creationId xmlns:a16="http://schemas.microsoft.com/office/drawing/2014/main" id="{953EE5B5-4B95-4349-9B56-D7CE9F3725B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13">
              <a:extLst>
                <a:ext uri="{FF2B5EF4-FFF2-40B4-BE49-F238E27FC236}">
                  <a16:creationId xmlns:a16="http://schemas.microsoft.com/office/drawing/2014/main" id="{6B94ADD3-CA1D-4D94-BA6D-1800B1FA306B}"/>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14">
              <a:extLst>
                <a:ext uri="{FF2B5EF4-FFF2-40B4-BE49-F238E27FC236}">
                  <a16:creationId xmlns:a16="http://schemas.microsoft.com/office/drawing/2014/main" id="{426B4BA4-3A3D-4932-963C-43BF6566E531}"/>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38416698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678869AE-1FCC-4902-9D0D-8F93C986251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19">
              <a:extLst>
                <a:ext uri="{FF2B5EF4-FFF2-40B4-BE49-F238E27FC236}">
                  <a16:creationId xmlns:a16="http://schemas.microsoft.com/office/drawing/2014/main" id="{7D7D69F3-F80B-455A-88EA-9183397CF539}"/>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Freeform 6">
              <a:extLst>
                <a:ext uri="{FF2B5EF4-FFF2-40B4-BE49-F238E27FC236}">
                  <a16:creationId xmlns:a16="http://schemas.microsoft.com/office/drawing/2014/main" id="{77CC7653-213F-4DE5-9BE7-16DA8882693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2" name="Rectangle 21">
              <a:extLst>
                <a:ext uri="{FF2B5EF4-FFF2-40B4-BE49-F238E27FC236}">
                  <a16:creationId xmlns:a16="http://schemas.microsoft.com/office/drawing/2014/main" id="{6CBD9813-E77E-41D2-9CB0-B4B8B06B3117}"/>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3" name="Freeform 8">
              <a:extLst>
                <a:ext uri="{FF2B5EF4-FFF2-40B4-BE49-F238E27FC236}">
                  <a16:creationId xmlns:a16="http://schemas.microsoft.com/office/drawing/2014/main" id="{764EBCA8-4040-482C-8A2E-8FD80A3401AF}"/>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Rectangle 23">
              <a:extLst>
                <a:ext uri="{FF2B5EF4-FFF2-40B4-BE49-F238E27FC236}">
                  <a16:creationId xmlns:a16="http://schemas.microsoft.com/office/drawing/2014/main" id="{F0245EE6-DD19-4A52-8EDF-4C1250BC586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C6FF0C72-696E-4184-BB2B-0FC1673726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11">
              <a:extLst>
                <a:ext uri="{FF2B5EF4-FFF2-40B4-BE49-F238E27FC236}">
                  <a16:creationId xmlns:a16="http://schemas.microsoft.com/office/drawing/2014/main" id="{F8384B8F-12BF-4DB2-92EB-4320A599B2A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Freeform 12">
              <a:extLst>
                <a:ext uri="{FF2B5EF4-FFF2-40B4-BE49-F238E27FC236}">
                  <a16:creationId xmlns:a16="http://schemas.microsoft.com/office/drawing/2014/main" id="{8BB32EF3-6243-42D4-A945-C1570EBADE0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Freeform 13">
              <a:extLst>
                <a:ext uri="{FF2B5EF4-FFF2-40B4-BE49-F238E27FC236}">
                  <a16:creationId xmlns:a16="http://schemas.microsoft.com/office/drawing/2014/main" id="{628CC5A7-CCFC-49A2-8B6C-3F5176D3A141}"/>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4">
              <a:extLst>
                <a:ext uri="{FF2B5EF4-FFF2-40B4-BE49-F238E27FC236}">
                  <a16:creationId xmlns:a16="http://schemas.microsoft.com/office/drawing/2014/main" id="{88D434FF-EDD3-406E-A4C7-9215B3CCF21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4004799954"/>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BBCB8F2E-00B8-42A0-AD40-4D43D536DEC3}"/>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9268CC8-03A5-4B8F-9A72-C0A596A6D4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72EFC988-ED39-4A90-8590-2F0436823B4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430200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2B07B55-3087-47B6-9463-77792B8C9F3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F4FAB47-4512-492A-828A-445880E9A25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D86D505C-46D5-45F8-A866-C7513A45B8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788887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09D7485-266A-45D9-BEF5-AF8B224989A9}"/>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1" name="TextBox 10">
            <a:extLst>
              <a:ext uri="{FF2B5EF4-FFF2-40B4-BE49-F238E27FC236}">
                <a16:creationId xmlns:a16="http://schemas.microsoft.com/office/drawing/2014/main" id="{E8C33083-969B-4786-B5ED-F24E42F03D0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2" name="CaseCode">
            <a:extLst>
              <a:ext uri="{FF2B5EF4-FFF2-40B4-BE49-F238E27FC236}">
                <a16:creationId xmlns:a16="http://schemas.microsoft.com/office/drawing/2014/main" id="{ADC58B0E-EA58-4516-968A-5B3A59034C7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2755977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3940" y="1200151"/>
            <a:ext cx="374276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5530" y="1200151"/>
            <a:ext cx="374127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30A1ADB-8CEE-401A-B0C0-A1638F222AF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869D15-0942-4946-9BBA-D1C6202CB67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AE84BFE-CDA2-4B73-9098-1DC84F1DDE0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14792174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5DAF7648-0FF8-42AE-A492-36E3173826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1189BD4-C6A5-4E6B-9C70-803086C1DA6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9355A188-8580-4E3C-86BF-B6B6A1EBE27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8162858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1157325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0D16F9D7-FAA4-444B-97AF-69FA44454A1C}"/>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D0343676-3ABC-40FC-8615-14D5732BE6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8E4C3214-2290-419A-B5F2-EC60683F59A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443904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F75E624-771F-4886-9BEF-5ED97322A61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C6716FB-05D0-4213-BE89-B16BBC6F643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A8D8FB01-37D0-4C18-96BB-3CF865453A1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253677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5A0D246A-6F51-4ABD-9AF4-BE46E8E6C96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99536ACC-48B9-4CB8-8023-E822A9158BD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E3EC6D8D-B3B2-456C-BF4F-172269B37C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739030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B38804F7-6C17-457A-8CF6-BAC7542E57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E7128EB7-2D7B-428D-A0F8-EFBFDF0A58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C3DAE717-9C9D-4411-8BA9-D4660CE5C21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36718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5878859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844378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8357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3940" y="1151335"/>
            <a:ext cx="374108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940" y="1631156"/>
            <a:ext cx="37410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23118" y="1151335"/>
            <a:ext cx="3763682"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23118" y="1631156"/>
            <a:ext cx="376368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7/18/2025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370605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29539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86046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55128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4749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581448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4857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39339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88578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76828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186843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361218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3FDEA791-218A-4FF6-92E8-C32C0D00D11A}"/>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BA0E8C1D-6DDB-4873-BBB5-401A0FC774C8}"/>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CDF5DB88-2148-4A49-8F80-E44F093BCC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2" name="Rectangle 21">
            <a:extLst>
              <a:ext uri="{FF2B5EF4-FFF2-40B4-BE49-F238E27FC236}">
                <a16:creationId xmlns:a16="http://schemas.microsoft.com/office/drawing/2014/main" id="{1A73D80B-582E-4DEA-A299-F6010DFA96AC}"/>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4281221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2547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677566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BEEE01F4-F71E-4B90-999A-68D8185C9C96}"/>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30EEF20A-1031-4031-9FFF-3EA317D56767}"/>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1596382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C89EB9FE-D92D-4427-B20A-DF7BCDBAF72E}"/>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1708D1CB-C963-4F09-A125-B4E45A79DE6F}"/>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1" name="Rectangle 20">
            <a:extLst>
              <a:ext uri="{FF2B5EF4-FFF2-40B4-BE49-F238E27FC236}">
                <a16:creationId xmlns:a16="http://schemas.microsoft.com/office/drawing/2014/main" id="{2A3929B6-5584-4DEF-9ADD-1F1EE9D2F5D7}"/>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2" name="Rectangle 21">
            <a:extLst>
              <a:ext uri="{FF2B5EF4-FFF2-40B4-BE49-F238E27FC236}">
                <a16:creationId xmlns:a16="http://schemas.microsoft.com/office/drawing/2014/main" id="{B255878C-AD10-416A-9841-5E0A36365647}"/>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36260043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77D46E34-98F5-4F03-901D-A9063D7FDC41}"/>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DE4CF6D8-C6C6-43DE-AFA5-C742B86EFBC6}"/>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6B093198-5E6B-42E8-818F-4D0A110371EC}"/>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6371319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44862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E2F35BD9-2223-4B2B-BC81-0B59F14D153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3" name="TextBox 12">
            <a:extLst>
              <a:ext uri="{FF2B5EF4-FFF2-40B4-BE49-F238E27FC236}">
                <a16:creationId xmlns:a16="http://schemas.microsoft.com/office/drawing/2014/main" id="{59D8D0DE-4E1B-4DA6-B7CC-EC28E9B993F7}"/>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CaseCode">
            <a:extLst>
              <a:ext uri="{FF2B5EF4-FFF2-40B4-BE49-F238E27FC236}">
                <a16:creationId xmlns:a16="http://schemas.microsoft.com/office/drawing/2014/main" id="{6468E38D-8A3E-4597-9D1C-8ABE27FDC05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16133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7/18/2025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89827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AC186596-1BF8-45F7-821C-CC3D7546B20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EEB08765-9C58-4727-9D28-27C20FFC69C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0DC96896-26C5-48C3-9095-EBECDA6455E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986147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EFB67D1-4980-43E3-A2C2-90C08FB6985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4305712A-2ED3-41CB-A000-8692447CA3F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2F612440-5C66-48F2-8CBE-495B064C07B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1034149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D5E71E44-F75B-427A-BB09-A89B94A71DA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1" name="Copyright">
            <a:extLst>
              <a:ext uri="{FF2B5EF4-FFF2-40B4-BE49-F238E27FC236}">
                <a16:creationId xmlns:a16="http://schemas.microsoft.com/office/drawing/2014/main" id="{1416DBE8-6769-4DBF-A415-D5554F4C08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2" name="TextBox 11">
            <a:extLst>
              <a:ext uri="{FF2B5EF4-FFF2-40B4-BE49-F238E27FC236}">
                <a16:creationId xmlns:a16="http://schemas.microsoft.com/office/drawing/2014/main" id="{F4AD81B9-6311-4A87-859D-C59655DEB71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791479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27208DA-4F97-4E7A-80CF-CBE1502D27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74A1F0D2-8BAE-4584-B642-7E5487AADB4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4B8B23E8-098F-4EB6-8FEA-A285D2BD5B67}"/>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07571593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9D4E3C1-E416-465F-B10F-69D7A888B6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FDCF4116-7EC9-480D-B50B-74F4456C649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1998BCC-BAFD-40E1-990E-CFF496C44AD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5733627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B3F0408-1D26-4D43-9551-B6E627440965}"/>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88E31BA-AD08-4322-B60E-8320CB4BAFC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CAF586BE-DBC4-4222-B1E0-153114B6599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098560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C45DC74-0D8C-433E-A74F-F7EE763ACE76}"/>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DD0960-5A79-4CC7-950B-3AF29C7F831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7F92767-C633-4708-B4AF-6C499E3BA54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7409067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A0FC43B-112A-41E6-B36E-537B28A2F6EC}"/>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53507E-EE32-43D0-B8B0-7C9A252F07E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D061016-ABAF-4E55-8DED-0AF56581A2C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819459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6667FFC9-532C-4AE7-8B92-9F3A48BDF9C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BA851F04-32CD-407C-B758-F83B78965B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8442202-24D9-450D-BFED-99E71FE17E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4940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589" y="204787"/>
            <a:ext cx="2598925"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589" y="1076326"/>
            <a:ext cx="259892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29494C62-5514-4C55-BAB0-AF97FB7C4AF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2" name="Copyright">
            <a:extLst>
              <a:ext uri="{FF2B5EF4-FFF2-40B4-BE49-F238E27FC236}">
                <a16:creationId xmlns:a16="http://schemas.microsoft.com/office/drawing/2014/main" id="{7122C6DF-9F1D-4A3E-BA3D-76B7A2EDD92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8" name="TextBox 17">
            <a:extLst>
              <a:ext uri="{FF2B5EF4-FFF2-40B4-BE49-F238E27FC236}">
                <a16:creationId xmlns:a16="http://schemas.microsoft.com/office/drawing/2014/main" id="{9E166E41-6756-44E4-A22A-68E0CA231DD3}"/>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3039224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AEEE825D-020A-4187-B096-818F9D7EC6E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06B287D5-3DEE-497E-8F6F-4D179C6B5860}"/>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E5D80901-DD24-4817-BEDB-BAE7810D7E5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5E3A6B8D-B034-46C7-8E42-0B361C04758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8">
              <a:extLst>
                <a:ext uri="{FF2B5EF4-FFF2-40B4-BE49-F238E27FC236}">
                  <a16:creationId xmlns:a16="http://schemas.microsoft.com/office/drawing/2014/main" id="{1FB892DF-D86D-4929-8297-8794A5CE90B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Rectangle 31">
              <a:extLst>
                <a:ext uri="{FF2B5EF4-FFF2-40B4-BE49-F238E27FC236}">
                  <a16:creationId xmlns:a16="http://schemas.microsoft.com/office/drawing/2014/main" id="{841B5E97-85A8-4107-BD81-ADE522E5A8B6}"/>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F80FF87B-9630-47C2-A5D5-2C65CBDAD2E6}"/>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Freeform 11">
              <a:extLst>
                <a:ext uri="{FF2B5EF4-FFF2-40B4-BE49-F238E27FC236}">
                  <a16:creationId xmlns:a16="http://schemas.microsoft.com/office/drawing/2014/main" id="{9EF3C331-FF28-458B-AD45-6B957A224B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2">
              <a:extLst>
                <a:ext uri="{FF2B5EF4-FFF2-40B4-BE49-F238E27FC236}">
                  <a16:creationId xmlns:a16="http://schemas.microsoft.com/office/drawing/2014/main" id="{4437906D-4AA2-4296-99A2-6F0C3D4443A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3">
              <a:extLst>
                <a:ext uri="{FF2B5EF4-FFF2-40B4-BE49-F238E27FC236}">
                  <a16:creationId xmlns:a16="http://schemas.microsoft.com/office/drawing/2014/main" id="{F358B2EE-37F2-43A4-B0CF-E998616AD8D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4">
              <a:extLst>
                <a:ext uri="{FF2B5EF4-FFF2-40B4-BE49-F238E27FC236}">
                  <a16:creationId xmlns:a16="http://schemas.microsoft.com/office/drawing/2014/main" id="{DFC07969-29DE-46E0-B447-6808F1F0142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7274951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1934212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411CE5-8E3C-48D3-BB0B-6FADE6B05BA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0" name="Oval 9">
              <a:extLst>
                <a:ext uri="{FF2B5EF4-FFF2-40B4-BE49-F238E27FC236}">
                  <a16:creationId xmlns:a16="http://schemas.microsoft.com/office/drawing/2014/main" id="{374BF5F1-EE8E-4138-B486-AA6A7F1B068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6">
              <a:extLst>
                <a:ext uri="{FF2B5EF4-FFF2-40B4-BE49-F238E27FC236}">
                  <a16:creationId xmlns:a16="http://schemas.microsoft.com/office/drawing/2014/main" id="{B4B3D2F7-C2A9-4C6A-AA3C-27CB575324C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2D6A797B-1683-46A7-91DA-81799280B40D}"/>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8">
              <a:extLst>
                <a:ext uri="{FF2B5EF4-FFF2-40B4-BE49-F238E27FC236}">
                  <a16:creationId xmlns:a16="http://schemas.microsoft.com/office/drawing/2014/main" id="{D0453E5A-2E46-43FF-AC3D-06F05F02AB84}"/>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Rectangle 13">
              <a:extLst>
                <a:ext uri="{FF2B5EF4-FFF2-40B4-BE49-F238E27FC236}">
                  <a16:creationId xmlns:a16="http://schemas.microsoft.com/office/drawing/2014/main" id="{9B829071-4068-48AE-8A8E-1B5892F7899B}"/>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Rectangle 14">
              <a:extLst>
                <a:ext uri="{FF2B5EF4-FFF2-40B4-BE49-F238E27FC236}">
                  <a16:creationId xmlns:a16="http://schemas.microsoft.com/office/drawing/2014/main" id="{D946F746-BCAF-4593-8ADB-11FEA8C19614}"/>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1">
              <a:extLst>
                <a:ext uri="{FF2B5EF4-FFF2-40B4-BE49-F238E27FC236}">
                  <a16:creationId xmlns:a16="http://schemas.microsoft.com/office/drawing/2014/main" id="{52DDE81D-7355-4985-BDA7-29CFF41E51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2">
              <a:extLst>
                <a:ext uri="{FF2B5EF4-FFF2-40B4-BE49-F238E27FC236}">
                  <a16:creationId xmlns:a16="http://schemas.microsoft.com/office/drawing/2014/main" id="{3FECB4BE-C21A-4C97-9C6B-133961485EED}"/>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13">
              <a:extLst>
                <a:ext uri="{FF2B5EF4-FFF2-40B4-BE49-F238E27FC236}">
                  <a16:creationId xmlns:a16="http://schemas.microsoft.com/office/drawing/2014/main" id="{7EA9869C-CB44-45D1-856D-34B00051CDB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14">
              <a:extLst>
                <a:ext uri="{FF2B5EF4-FFF2-40B4-BE49-F238E27FC236}">
                  <a16:creationId xmlns:a16="http://schemas.microsoft.com/office/drawing/2014/main" id="{0357C012-34E2-4A6A-A2BD-2AC496F789CE}"/>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title"/>
          </p:nvPr>
        </p:nvSpPr>
        <p:spPr>
          <a:xfrm>
            <a:off x="685802" y="3723978"/>
            <a:ext cx="3305755" cy="673487"/>
          </a:xfrm>
        </p:spPr>
        <p:txBody>
          <a:bodyPr anchor="b"/>
          <a:lstStyle>
            <a:lvl1pPr>
              <a:lnSpc>
                <a:spcPct val="85000"/>
              </a:lnSpc>
              <a:defRPr sz="2100" b="1" baseline="0">
                <a:latin typeface="+mn-lt"/>
              </a:defRPr>
            </a:lvl1pPr>
          </a:lstStyle>
          <a:p>
            <a:r>
              <a:rPr lang="en-US"/>
              <a:t>Click to edit Master title style</a:t>
            </a:r>
          </a:p>
        </p:txBody>
      </p:sp>
      <p:sp>
        <p:nvSpPr>
          <p:cNvPr id="6" name="Text Placeholder 9"/>
          <p:cNvSpPr>
            <a:spLocks noGrp="1"/>
          </p:cNvSpPr>
          <p:nvPr>
            <p:ph type="body" sz="quarter" idx="16"/>
          </p:nvPr>
        </p:nvSpPr>
        <p:spPr>
          <a:xfrm>
            <a:off x="685802" y="4455498"/>
            <a:ext cx="3305755" cy="358657"/>
          </a:xfrm>
        </p:spPr>
        <p:txBody>
          <a:bodyPr/>
          <a:lstStyle>
            <a:lvl1pPr marL="0" indent="0">
              <a:buNone/>
              <a:defRPr lang="en-US" sz="900" dirty="0"/>
            </a:lvl1pPr>
          </a:lstStyle>
          <a:p>
            <a:pPr lvl="0"/>
            <a:r>
              <a:rPr lang="en-US"/>
              <a:t>Edit Master text styles</a:t>
            </a:r>
          </a:p>
        </p:txBody>
      </p:sp>
      <p:sp>
        <p:nvSpPr>
          <p:cNvPr id="7" name="Text Placeholder 9"/>
          <p:cNvSpPr>
            <a:spLocks noGrp="1"/>
          </p:cNvSpPr>
          <p:nvPr>
            <p:ph type="body" sz="quarter" idx="17"/>
          </p:nvPr>
        </p:nvSpPr>
        <p:spPr>
          <a:xfrm>
            <a:off x="685802" y="3438907"/>
            <a:ext cx="3305755" cy="261215"/>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8" name="Picture Placeholder 7"/>
          <p:cNvSpPr>
            <a:spLocks noGrp="1"/>
          </p:cNvSpPr>
          <p:nvPr>
            <p:ph type="pic" sz="quarter" idx="19"/>
          </p:nvPr>
        </p:nvSpPr>
        <p:spPr>
          <a:xfrm>
            <a:off x="3991556" y="0"/>
            <a:ext cx="5152444" cy="5143500"/>
          </a:xfrm>
        </p:spPr>
        <p:txBody>
          <a:bodyPr anchor="ctr"/>
          <a:lstStyle>
            <a:lvl1pPr marL="0" indent="0" algn="ctr">
              <a:buNone/>
              <a:defRPr/>
            </a:lvl1pPr>
          </a:lstStyle>
          <a:p>
            <a:pPr lvl="0"/>
            <a:r>
              <a:rPr lang="en-US" noProof="0"/>
              <a:t>Click icon to add picture</a:t>
            </a:r>
          </a:p>
        </p:txBody>
      </p:sp>
    </p:spTree>
    <p:extLst>
      <p:ext uri="{BB962C8B-B14F-4D97-AF65-F5344CB8AC3E}">
        <p14:creationId xmlns:p14="http://schemas.microsoft.com/office/powerpoint/2010/main" val="419979685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rIns="0"/>
          <a:lstStyle>
            <a:lvl1pPr>
              <a:defRPr lang="en-US" sz="2700" spc="-56" dirty="0">
                <a:latin typeface="+mj-lt"/>
              </a:defRPr>
            </a:lvl1pPr>
          </a:lstStyle>
          <a:p>
            <a:pPr lvl="0"/>
            <a:r>
              <a:rPr lang="en-US"/>
              <a:t>Click to edit Master title style</a:t>
            </a:r>
          </a:p>
        </p:txBody>
      </p:sp>
      <p:sp>
        <p:nvSpPr>
          <p:cNvPr id="4"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8424066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rIns="0"/>
          <a:lstStyle>
            <a:lvl1pPr>
              <a:defRPr lang="en-US" sz="2700" spc="-56" dirty="0">
                <a:latin typeface="+mj-lt"/>
              </a:defRPr>
            </a:lvl1pPr>
          </a:lstStyle>
          <a:p>
            <a:pPr lvl="0"/>
            <a:r>
              <a:rPr lang="en-US"/>
              <a:t>Click to edit Master title style</a:t>
            </a:r>
          </a:p>
        </p:txBody>
      </p:sp>
      <p:sp>
        <p:nvSpPr>
          <p:cNvPr id="8" name="Text Placeholder 5"/>
          <p:cNvSpPr>
            <a:spLocks noGrp="1"/>
          </p:cNvSpPr>
          <p:nvPr>
            <p:ph type="body" sz="quarter" idx="15"/>
          </p:nvPr>
        </p:nvSpPr>
        <p:spPr>
          <a:xfrm>
            <a:off x="686228" y="349758"/>
            <a:ext cx="2516886" cy="152400"/>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5"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1803583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AD4B15-ECC8-4DE3-86F6-E591754FE007}"/>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591230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0A2874C-71FF-4857-A3BB-59351B72B17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A2517F8-2326-436E-ADB5-820DE25845DC}"/>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7AA04D2C-5DC5-4CC2-A243-5A240810E53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F929ED5F-D402-4DF4-9195-63EDA27F643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24BFC75-AA67-4D94-8DD0-1A95CDDC9E5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D32A874-9FC9-4FA3-A704-1E5C2127324C}"/>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626305AC-5598-4E87-ABE1-87FA67A024E0}"/>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B6DF0A98-3569-445E-B476-8D129FE2671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6AF0E3EC-0CEF-4127-8BF6-28A76543130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567496B7-01F7-4600-9A72-EBA70C951AA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F53391ED-4779-4CF3-A400-6B20E0A8A5D0}"/>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3"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30287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EC7C5B-E67F-4A8C-9A83-F1921FFC2C90}"/>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4E182BD4-3036-473E-8CE6-2C2989BECE6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08302483-7AD4-4CD0-B6A6-F88A473AD6F5}"/>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B1CA6427-30E5-41AD-BE09-46D145DA0AC3}"/>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160B9AA-6820-4468-9477-8F576A39ACF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29B8043C-42ED-4BB5-B0EE-730023680A18}"/>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EA60D049-414F-4E0A-8DFC-59DC846E64C5}"/>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843E8D21-39D0-4E03-B34F-F59F311208E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EA7B3C6C-8C3F-44C7-ADE3-9C931162413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85CA8D4D-E813-4287-9F04-46B4E9D0175A}"/>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05D5C959-1614-41C1-93AB-7761D8E06207}"/>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0"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13944580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CF1BDC4-BF50-4A99-BDF8-332514884DE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F34E46F4-2C4C-4230-BD93-EEB0FD1E3ABA}"/>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F06CDF8B-518B-4A4C-9E2B-D4E71928C7BC}"/>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71318A23-BAAC-4E13-9E53-6D4F48A5252D}"/>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51D243F9-AAC1-4414-885F-86DB2BBC5B7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017BDEAB-CF9C-43A0-8C84-EB659788F81A}"/>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A4ED67AA-0228-4472-8983-16613E1C4D45}"/>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A12FFCD-D59B-44DA-B2DB-1D914DF009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92AC4719-1458-4D68-A8CB-2663C1AC6E81}"/>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F0C54180-2A51-475F-8EF2-36C6028AD9DE}"/>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A30F77FF-08C3-40CD-B4BB-ED99A7D57B43}"/>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28636682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45274C0-AE54-4E1B-8540-7134A30332D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BD276E7-DE3E-4E72-8DBC-63C76AE864F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12A37F6D-0BC2-4CE3-B951-0344B4C6261F}"/>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186F6BE6-1710-4FD5-8F55-FA8A2DCD1DCF}"/>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80C5957C-B93A-4287-B148-541D89A49C76}"/>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1D43D35-876A-4082-AA23-F56D999249E2}"/>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1B9827C3-A53A-44EE-9395-7F8006C04E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C08060C-F41C-47E6-B18A-0DE433BDFE63}"/>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4D06B835-C2BE-4193-9E45-A754F1F84713}"/>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908F5498-70B7-4FC3-820C-1A09D650C3A5}"/>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187DF131-B80D-4677-A747-3EE6F6435C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0420814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063140E9-5FFC-48C2-9A21-E122EF57DD4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AC65A1FD-65B4-40F1-AF79-5B35369561C2}"/>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81004A1C-5D04-4186-9FB6-F0D9C05DE74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6068517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F60FC48-E5E3-42AF-9BB2-AB501B579F8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B57C3D41-58BA-4B5D-9CE3-433C6240B7E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85FFF97-FE73-42C8-9F7A-47B788122FE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153362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C529A67-A577-4EC8-9560-7F2BAFF21A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5C00800B-26E9-4E3D-8E1D-5289CBE1C5D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080008C1-08D3-4C9E-987B-0E414F65B6F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9119047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A930819E-EADF-4F39-AAAC-B223CC0887F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DF4DE07-BDCC-4C46-BDC1-4D1B9C864BB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EE859450-19D8-4EAB-9478-6B01B6226DF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5317329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9BD01A16-353E-4C6C-BB01-E08C07D86D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037AF85-221D-4F3C-9DC0-B623F8575E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C63FA020-661D-4957-8D12-6A8EE5BF8A7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3021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8290171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1A460247-EEA3-42C0-81FF-B008F4B8D041}"/>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431BE57E-6FB7-43B7-B247-26A448AD945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AF139A8-1C47-429E-B32B-D2E52C506C26}"/>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964635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rgbClr val="3EFAC5"/>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9A885A37-DB30-44C5-8ABA-93F27BA15A3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FEBB1DD7-6E24-4944-96CD-57B3E5CA9E2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452E41CE-6739-419C-9FA3-4543665ED959}"/>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848407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rgbClr val="787878"/>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5065E502-943B-4CE3-8E53-6CAABCC040E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C4108B68-3619-4A21-AE5E-0F559C01BAB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1561B3FF-AB66-4C5A-84BA-5311A35CCD8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40422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213.xml"/><Relationship Id="rId21" Type="http://schemas.openxmlformats.org/officeDocument/2006/relationships/slideLayout" Target="../slideLayouts/slideLayout208.xml"/><Relationship Id="rId42" Type="http://schemas.openxmlformats.org/officeDocument/2006/relationships/slideLayout" Target="../slideLayouts/slideLayout229.xml"/><Relationship Id="rId47" Type="http://schemas.openxmlformats.org/officeDocument/2006/relationships/slideLayout" Target="../slideLayouts/slideLayout234.xml"/><Relationship Id="rId63" Type="http://schemas.openxmlformats.org/officeDocument/2006/relationships/slideLayout" Target="../slideLayouts/slideLayout250.xml"/><Relationship Id="rId68" Type="http://schemas.openxmlformats.org/officeDocument/2006/relationships/slideLayout" Target="../slideLayouts/slideLayout255.xml"/><Relationship Id="rId84" Type="http://schemas.openxmlformats.org/officeDocument/2006/relationships/slideLayout" Target="../slideLayouts/slideLayout271.xml"/><Relationship Id="rId89" Type="http://schemas.openxmlformats.org/officeDocument/2006/relationships/slideLayout" Target="../slideLayouts/slideLayout276.xml"/><Relationship Id="rId16" Type="http://schemas.openxmlformats.org/officeDocument/2006/relationships/slideLayout" Target="../slideLayouts/slideLayout203.xml"/><Relationship Id="rId11" Type="http://schemas.openxmlformats.org/officeDocument/2006/relationships/slideLayout" Target="../slideLayouts/slideLayout198.xml"/><Relationship Id="rId32" Type="http://schemas.openxmlformats.org/officeDocument/2006/relationships/slideLayout" Target="../slideLayouts/slideLayout219.xml"/><Relationship Id="rId37" Type="http://schemas.openxmlformats.org/officeDocument/2006/relationships/slideLayout" Target="../slideLayouts/slideLayout224.xml"/><Relationship Id="rId53" Type="http://schemas.openxmlformats.org/officeDocument/2006/relationships/slideLayout" Target="../slideLayouts/slideLayout240.xml"/><Relationship Id="rId58" Type="http://schemas.openxmlformats.org/officeDocument/2006/relationships/slideLayout" Target="../slideLayouts/slideLayout245.xml"/><Relationship Id="rId74" Type="http://schemas.openxmlformats.org/officeDocument/2006/relationships/slideLayout" Target="../slideLayouts/slideLayout261.xml"/><Relationship Id="rId79" Type="http://schemas.openxmlformats.org/officeDocument/2006/relationships/slideLayout" Target="../slideLayouts/slideLayout266.xml"/><Relationship Id="rId5" Type="http://schemas.openxmlformats.org/officeDocument/2006/relationships/slideLayout" Target="../slideLayouts/slideLayout192.xml"/><Relationship Id="rId90" Type="http://schemas.openxmlformats.org/officeDocument/2006/relationships/slideLayout" Target="../slideLayouts/slideLayout277.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43" Type="http://schemas.openxmlformats.org/officeDocument/2006/relationships/slideLayout" Target="../slideLayouts/slideLayout230.xml"/><Relationship Id="rId48" Type="http://schemas.openxmlformats.org/officeDocument/2006/relationships/slideLayout" Target="../slideLayouts/slideLayout235.xml"/><Relationship Id="rId64" Type="http://schemas.openxmlformats.org/officeDocument/2006/relationships/slideLayout" Target="../slideLayouts/slideLayout251.xml"/><Relationship Id="rId69" Type="http://schemas.openxmlformats.org/officeDocument/2006/relationships/slideLayout" Target="../slideLayouts/slideLayout256.xml"/><Relationship Id="rId8" Type="http://schemas.openxmlformats.org/officeDocument/2006/relationships/slideLayout" Target="../slideLayouts/slideLayout195.xml"/><Relationship Id="rId51" Type="http://schemas.openxmlformats.org/officeDocument/2006/relationships/slideLayout" Target="../slideLayouts/slideLayout238.xml"/><Relationship Id="rId72" Type="http://schemas.openxmlformats.org/officeDocument/2006/relationships/slideLayout" Target="../slideLayouts/slideLayout259.xml"/><Relationship Id="rId80" Type="http://schemas.openxmlformats.org/officeDocument/2006/relationships/slideLayout" Target="../slideLayouts/slideLayout267.xml"/><Relationship Id="rId85" Type="http://schemas.openxmlformats.org/officeDocument/2006/relationships/slideLayout" Target="../slideLayouts/slideLayout272.xml"/><Relationship Id="rId93" Type="http://schemas.openxmlformats.org/officeDocument/2006/relationships/theme" Target="../theme/theme10.xml"/><Relationship Id="rId3" Type="http://schemas.openxmlformats.org/officeDocument/2006/relationships/slideLayout" Target="../slideLayouts/slideLayout190.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slideLayout" Target="../slideLayouts/slideLayout220.xml"/><Relationship Id="rId38" Type="http://schemas.openxmlformats.org/officeDocument/2006/relationships/slideLayout" Target="../slideLayouts/slideLayout225.xml"/><Relationship Id="rId46" Type="http://schemas.openxmlformats.org/officeDocument/2006/relationships/slideLayout" Target="../slideLayouts/slideLayout233.xml"/><Relationship Id="rId59" Type="http://schemas.openxmlformats.org/officeDocument/2006/relationships/slideLayout" Target="../slideLayouts/slideLayout246.xml"/><Relationship Id="rId67" Type="http://schemas.openxmlformats.org/officeDocument/2006/relationships/slideLayout" Target="../slideLayouts/slideLayout254.xml"/><Relationship Id="rId20" Type="http://schemas.openxmlformats.org/officeDocument/2006/relationships/slideLayout" Target="../slideLayouts/slideLayout207.xml"/><Relationship Id="rId41" Type="http://schemas.openxmlformats.org/officeDocument/2006/relationships/slideLayout" Target="../slideLayouts/slideLayout228.xml"/><Relationship Id="rId54" Type="http://schemas.openxmlformats.org/officeDocument/2006/relationships/slideLayout" Target="../slideLayouts/slideLayout241.xml"/><Relationship Id="rId62" Type="http://schemas.openxmlformats.org/officeDocument/2006/relationships/slideLayout" Target="../slideLayouts/slideLayout249.xml"/><Relationship Id="rId70" Type="http://schemas.openxmlformats.org/officeDocument/2006/relationships/slideLayout" Target="../slideLayouts/slideLayout257.xml"/><Relationship Id="rId75" Type="http://schemas.openxmlformats.org/officeDocument/2006/relationships/slideLayout" Target="../slideLayouts/slideLayout262.xml"/><Relationship Id="rId83" Type="http://schemas.openxmlformats.org/officeDocument/2006/relationships/slideLayout" Target="../slideLayouts/slideLayout270.xml"/><Relationship Id="rId88" Type="http://schemas.openxmlformats.org/officeDocument/2006/relationships/slideLayout" Target="../slideLayouts/slideLayout275.xml"/><Relationship Id="rId91" Type="http://schemas.openxmlformats.org/officeDocument/2006/relationships/slideLayout" Target="../slideLayouts/slideLayout278.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slideLayout" Target="../slideLayouts/slideLayout223.xml"/><Relationship Id="rId49" Type="http://schemas.openxmlformats.org/officeDocument/2006/relationships/slideLayout" Target="../slideLayouts/slideLayout236.xml"/><Relationship Id="rId57" Type="http://schemas.openxmlformats.org/officeDocument/2006/relationships/slideLayout" Target="../slideLayouts/slideLayout244.xml"/><Relationship Id="rId10" Type="http://schemas.openxmlformats.org/officeDocument/2006/relationships/slideLayout" Target="../slideLayouts/slideLayout197.xml"/><Relationship Id="rId31" Type="http://schemas.openxmlformats.org/officeDocument/2006/relationships/slideLayout" Target="../slideLayouts/slideLayout218.xml"/><Relationship Id="rId44" Type="http://schemas.openxmlformats.org/officeDocument/2006/relationships/slideLayout" Target="../slideLayouts/slideLayout231.xml"/><Relationship Id="rId52" Type="http://schemas.openxmlformats.org/officeDocument/2006/relationships/slideLayout" Target="../slideLayouts/slideLayout239.xml"/><Relationship Id="rId60" Type="http://schemas.openxmlformats.org/officeDocument/2006/relationships/slideLayout" Target="../slideLayouts/slideLayout247.xml"/><Relationship Id="rId65" Type="http://schemas.openxmlformats.org/officeDocument/2006/relationships/slideLayout" Target="../slideLayouts/slideLayout252.xml"/><Relationship Id="rId73" Type="http://schemas.openxmlformats.org/officeDocument/2006/relationships/slideLayout" Target="../slideLayouts/slideLayout260.xml"/><Relationship Id="rId78" Type="http://schemas.openxmlformats.org/officeDocument/2006/relationships/slideLayout" Target="../slideLayouts/slideLayout265.xml"/><Relationship Id="rId81" Type="http://schemas.openxmlformats.org/officeDocument/2006/relationships/slideLayout" Target="../slideLayouts/slideLayout268.xml"/><Relationship Id="rId86" Type="http://schemas.openxmlformats.org/officeDocument/2006/relationships/slideLayout" Target="../slideLayouts/slideLayout273.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39" Type="http://schemas.openxmlformats.org/officeDocument/2006/relationships/slideLayout" Target="../slideLayouts/slideLayout226.xml"/><Relationship Id="rId34" Type="http://schemas.openxmlformats.org/officeDocument/2006/relationships/slideLayout" Target="../slideLayouts/slideLayout221.xml"/><Relationship Id="rId50" Type="http://schemas.openxmlformats.org/officeDocument/2006/relationships/slideLayout" Target="../slideLayouts/slideLayout237.xml"/><Relationship Id="rId55" Type="http://schemas.openxmlformats.org/officeDocument/2006/relationships/slideLayout" Target="../slideLayouts/slideLayout242.xml"/><Relationship Id="rId76" Type="http://schemas.openxmlformats.org/officeDocument/2006/relationships/slideLayout" Target="../slideLayouts/slideLayout263.xml"/><Relationship Id="rId7" Type="http://schemas.openxmlformats.org/officeDocument/2006/relationships/slideLayout" Target="../slideLayouts/slideLayout194.xml"/><Relationship Id="rId71" Type="http://schemas.openxmlformats.org/officeDocument/2006/relationships/slideLayout" Target="../slideLayouts/slideLayout258.xml"/><Relationship Id="rId92" Type="http://schemas.openxmlformats.org/officeDocument/2006/relationships/slideLayout" Target="../slideLayouts/slideLayout279.xml"/><Relationship Id="rId2" Type="http://schemas.openxmlformats.org/officeDocument/2006/relationships/slideLayout" Target="../slideLayouts/slideLayout189.xml"/><Relationship Id="rId29" Type="http://schemas.openxmlformats.org/officeDocument/2006/relationships/slideLayout" Target="../slideLayouts/slideLayout216.xml"/><Relationship Id="rId24" Type="http://schemas.openxmlformats.org/officeDocument/2006/relationships/slideLayout" Target="../slideLayouts/slideLayout211.xml"/><Relationship Id="rId40" Type="http://schemas.openxmlformats.org/officeDocument/2006/relationships/slideLayout" Target="../slideLayouts/slideLayout227.xml"/><Relationship Id="rId45" Type="http://schemas.openxmlformats.org/officeDocument/2006/relationships/slideLayout" Target="../slideLayouts/slideLayout232.xml"/><Relationship Id="rId66" Type="http://schemas.openxmlformats.org/officeDocument/2006/relationships/slideLayout" Target="../slideLayouts/slideLayout253.xml"/><Relationship Id="rId87" Type="http://schemas.openxmlformats.org/officeDocument/2006/relationships/slideLayout" Target="../slideLayouts/slideLayout274.xml"/><Relationship Id="rId61" Type="http://schemas.openxmlformats.org/officeDocument/2006/relationships/slideLayout" Target="../slideLayouts/slideLayout248.xml"/><Relationship Id="rId82" Type="http://schemas.openxmlformats.org/officeDocument/2006/relationships/slideLayout" Target="../slideLayouts/slideLayout269.xml"/><Relationship Id="rId19" Type="http://schemas.openxmlformats.org/officeDocument/2006/relationships/slideLayout" Target="../slideLayouts/slideLayout206.xml"/><Relationship Id="rId14" Type="http://schemas.openxmlformats.org/officeDocument/2006/relationships/slideLayout" Target="../slideLayouts/slideLayout201.xml"/><Relationship Id="rId30" Type="http://schemas.openxmlformats.org/officeDocument/2006/relationships/slideLayout" Target="../slideLayouts/slideLayout217.xml"/><Relationship Id="rId35" Type="http://schemas.openxmlformats.org/officeDocument/2006/relationships/slideLayout" Target="../slideLayouts/slideLayout222.xml"/><Relationship Id="rId56" Type="http://schemas.openxmlformats.org/officeDocument/2006/relationships/slideLayout" Target="../slideLayouts/slideLayout243.xml"/><Relationship Id="rId77" Type="http://schemas.openxmlformats.org/officeDocument/2006/relationships/slideLayout" Target="../slideLayouts/slideLayout26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7.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5" Type="http://schemas.openxmlformats.org/officeDocument/2006/relationships/slideLayout" Target="../slideLayouts/slideLayout284.xml"/><Relationship Id="rId4" Type="http://schemas.openxmlformats.org/officeDocument/2006/relationships/slideLayout" Target="../slideLayouts/slideLayout283.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theme" Target="../theme/theme12.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07.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5" Type="http://schemas.openxmlformats.org/officeDocument/2006/relationships/slideLayout" Target="../slideLayouts/slideLayout304.xml"/><Relationship Id="rId10" Type="http://schemas.openxmlformats.org/officeDocument/2006/relationships/theme" Target="../theme/theme13.xml"/><Relationship Id="rId4" Type="http://schemas.openxmlformats.org/officeDocument/2006/relationships/slideLayout" Target="../slideLayouts/slideLayout303.xml"/><Relationship Id="rId9" Type="http://schemas.openxmlformats.org/officeDocument/2006/relationships/slideLayout" Target="../slideLayouts/slideLayout30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5" Type="http://schemas.openxmlformats.org/officeDocument/2006/relationships/slideLayout" Target="../slideLayouts/slideLayout313.xml"/><Relationship Id="rId10" Type="http://schemas.openxmlformats.org/officeDocument/2006/relationships/image" Target="../media/image6.jpeg"/><Relationship Id="rId4" Type="http://schemas.openxmlformats.org/officeDocument/2006/relationships/slideLayout" Target="../slideLayouts/slideLayout31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24.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5" Type="http://schemas.openxmlformats.org/officeDocument/2006/relationships/slideLayout" Target="../slideLayouts/slideLayout321.xml"/><Relationship Id="rId10" Type="http://schemas.openxmlformats.org/officeDocument/2006/relationships/image" Target="../media/image7.jpeg"/><Relationship Id="rId4" Type="http://schemas.openxmlformats.org/officeDocument/2006/relationships/slideLayout" Target="../slideLayouts/slideLayout32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5" Type="http://schemas.openxmlformats.org/officeDocument/2006/relationships/slideLayout" Target="../slideLayouts/slideLayout329.xml"/><Relationship Id="rId4" Type="http://schemas.openxmlformats.org/officeDocument/2006/relationships/slideLayout" Target="../slideLayouts/slideLayout3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9.xml"/><Relationship Id="rId21" Type="http://schemas.openxmlformats.org/officeDocument/2006/relationships/slideLayout" Target="../slideLayouts/slideLayout44.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63" Type="http://schemas.openxmlformats.org/officeDocument/2006/relationships/slideLayout" Target="../slideLayouts/slideLayout86.xml"/><Relationship Id="rId68" Type="http://schemas.openxmlformats.org/officeDocument/2006/relationships/slideLayout" Target="../slideLayouts/slideLayout91.xml"/><Relationship Id="rId84" Type="http://schemas.openxmlformats.org/officeDocument/2006/relationships/slideLayout" Target="../slideLayouts/slideLayout107.xml"/><Relationship Id="rId89" Type="http://schemas.openxmlformats.org/officeDocument/2006/relationships/slideLayout" Target="../slideLayouts/slideLayout112.xml"/><Relationship Id="rId112" Type="http://schemas.openxmlformats.org/officeDocument/2006/relationships/slideLayout" Target="../slideLayouts/slideLayout135.xml"/><Relationship Id="rId16" Type="http://schemas.openxmlformats.org/officeDocument/2006/relationships/slideLayout" Target="../slideLayouts/slideLayout39.xml"/><Relationship Id="rId107" Type="http://schemas.openxmlformats.org/officeDocument/2006/relationships/slideLayout" Target="../slideLayouts/slideLayout130.xml"/><Relationship Id="rId11" Type="http://schemas.openxmlformats.org/officeDocument/2006/relationships/slideLayout" Target="../slideLayouts/slideLayout34.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53" Type="http://schemas.openxmlformats.org/officeDocument/2006/relationships/slideLayout" Target="../slideLayouts/slideLayout76.xml"/><Relationship Id="rId58" Type="http://schemas.openxmlformats.org/officeDocument/2006/relationships/slideLayout" Target="../slideLayouts/slideLayout81.xml"/><Relationship Id="rId74" Type="http://schemas.openxmlformats.org/officeDocument/2006/relationships/slideLayout" Target="../slideLayouts/slideLayout97.xml"/><Relationship Id="rId79" Type="http://schemas.openxmlformats.org/officeDocument/2006/relationships/slideLayout" Target="../slideLayouts/slideLayout102.xml"/><Relationship Id="rId102" Type="http://schemas.openxmlformats.org/officeDocument/2006/relationships/slideLayout" Target="../slideLayouts/slideLayout125.xml"/><Relationship Id="rId5" Type="http://schemas.openxmlformats.org/officeDocument/2006/relationships/slideLayout" Target="../slideLayouts/slideLayout28.xml"/><Relationship Id="rId90" Type="http://schemas.openxmlformats.org/officeDocument/2006/relationships/slideLayout" Target="../slideLayouts/slideLayout113.xml"/><Relationship Id="rId95" Type="http://schemas.openxmlformats.org/officeDocument/2006/relationships/slideLayout" Target="../slideLayouts/slideLayout118.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64" Type="http://schemas.openxmlformats.org/officeDocument/2006/relationships/slideLayout" Target="../slideLayouts/slideLayout87.xml"/><Relationship Id="rId69" Type="http://schemas.openxmlformats.org/officeDocument/2006/relationships/slideLayout" Target="../slideLayouts/slideLayout92.xml"/><Relationship Id="rId113" Type="http://schemas.openxmlformats.org/officeDocument/2006/relationships/theme" Target="../theme/theme3.xml"/><Relationship Id="rId80" Type="http://schemas.openxmlformats.org/officeDocument/2006/relationships/slideLayout" Target="../slideLayouts/slideLayout103.xml"/><Relationship Id="rId85" Type="http://schemas.openxmlformats.org/officeDocument/2006/relationships/slideLayout" Target="../slideLayouts/slideLayout108.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59" Type="http://schemas.openxmlformats.org/officeDocument/2006/relationships/slideLayout" Target="../slideLayouts/slideLayout82.xml"/><Relationship Id="rId103" Type="http://schemas.openxmlformats.org/officeDocument/2006/relationships/slideLayout" Target="../slideLayouts/slideLayout126.xml"/><Relationship Id="rId108" Type="http://schemas.openxmlformats.org/officeDocument/2006/relationships/slideLayout" Target="../slideLayouts/slideLayout131.xml"/><Relationship Id="rId54" Type="http://schemas.openxmlformats.org/officeDocument/2006/relationships/slideLayout" Target="../slideLayouts/slideLayout77.xml"/><Relationship Id="rId70" Type="http://schemas.openxmlformats.org/officeDocument/2006/relationships/slideLayout" Target="../slideLayouts/slideLayout93.xml"/><Relationship Id="rId75" Type="http://schemas.openxmlformats.org/officeDocument/2006/relationships/slideLayout" Target="../slideLayouts/slideLayout98.xml"/><Relationship Id="rId91" Type="http://schemas.openxmlformats.org/officeDocument/2006/relationships/slideLayout" Target="../slideLayouts/slideLayout114.xml"/><Relationship Id="rId96" Type="http://schemas.openxmlformats.org/officeDocument/2006/relationships/slideLayout" Target="../slideLayouts/slideLayout11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slideLayout" Target="../slideLayouts/slideLayout80.xml"/><Relationship Id="rId106" Type="http://schemas.openxmlformats.org/officeDocument/2006/relationships/slideLayout" Target="../slideLayouts/slideLayout129.xml"/><Relationship Id="rId10" Type="http://schemas.openxmlformats.org/officeDocument/2006/relationships/slideLayout" Target="../slideLayouts/slideLayout33.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slideLayout" Target="../slideLayouts/slideLayout83.xml"/><Relationship Id="rId65" Type="http://schemas.openxmlformats.org/officeDocument/2006/relationships/slideLayout" Target="../slideLayouts/slideLayout88.xml"/><Relationship Id="rId73" Type="http://schemas.openxmlformats.org/officeDocument/2006/relationships/slideLayout" Target="../slideLayouts/slideLayout96.xml"/><Relationship Id="rId78" Type="http://schemas.openxmlformats.org/officeDocument/2006/relationships/slideLayout" Target="../slideLayouts/slideLayout101.xml"/><Relationship Id="rId81" Type="http://schemas.openxmlformats.org/officeDocument/2006/relationships/slideLayout" Target="../slideLayouts/slideLayout104.xml"/><Relationship Id="rId86" Type="http://schemas.openxmlformats.org/officeDocument/2006/relationships/slideLayout" Target="../slideLayouts/slideLayout109.xml"/><Relationship Id="rId94" Type="http://schemas.openxmlformats.org/officeDocument/2006/relationships/slideLayout" Target="../slideLayouts/slideLayout117.xml"/><Relationship Id="rId99" Type="http://schemas.openxmlformats.org/officeDocument/2006/relationships/slideLayout" Target="../slideLayouts/slideLayout122.xml"/><Relationship Id="rId101" Type="http://schemas.openxmlformats.org/officeDocument/2006/relationships/slideLayout" Target="../slideLayouts/slideLayout12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9" Type="http://schemas.openxmlformats.org/officeDocument/2006/relationships/slideLayout" Target="../slideLayouts/slideLayout62.xml"/><Relationship Id="rId109" Type="http://schemas.openxmlformats.org/officeDocument/2006/relationships/slideLayout" Target="../slideLayouts/slideLayout132.xml"/><Relationship Id="rId34" Type="http://schemas.openxmlformats.org/officeDocument/2006/relationships/slideLayout" Target="../slideLayouts/slideLayout57.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76" Type="http://schemas.openxmlformats.org/officeDocument/2006/relationships/slideLayout" Target="../slideLayouts/slideLayout99.xml"/><Relationship Id="rId97" Type="http://schemas.openxmlformats.org/officeDocument/2006/relationships/slideLayout" Target="../slideLayouts/slideLayout120.xml"/><Relationship Id="rId104" Type="http://schemas.openxmlformats.org/officeDocument/2006/relationships/slideLayout" Target="../slideLayouts/slideLayout127.xml"/><Relationship Id="rId7" Type="http://schemas.openxmlformats.org/officeDocument/2006/relationships/slideLayout" Target="../slideLayouts/slideLayout30.xml"/><Relationship Id="rId71" Type="http://schemas.openxmlformats.org/officeDocument/2006/relationships/slideLayout" Target="../slideLayouts/slideLayout94.xml"/><Relationship Id="rId92" Type="http://schemas.openxmlformats.org/officeDocument/2006/relationships/slideLayout" Target="../slideLayouts/slideLayout115.xml"/><Relationship Id="rId2" Type="http://schemas.openxmlformats.org/officeDocument/2006/relationships/slideLayout" Target="../slideLayouts/slideLayout25.xml"/><Relationship Id="rId29" Type="http://schemas.openxmlformats.org/officeDocument/2006/relationships/slideLayout" Target="../slideLayouts/slideLayout52.xml"/><Relationship Id="rId24" Type="http://schemas.openxmlformats.org/officeDocument/2006/relationships/slideLayout" Target="../slideLayouts/slideLayout47.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66" Type="http://schemas.openxmlformats.org/officeDocument/2006/relationships/slideLayout" Target="../slideLayouts/slideLayout89.xml"/><Relationship Id="rId87" Type="http://schemas.openxmlformats.org/officeDocument/2006/relationships/slideLayout" Target="../slideLayouts/slideLayout110.xml"/><Relationship Id="rId110" Type="http://schemas.openxmlformats.org/officeDocument/2006/relationships/slideLayout" Target="../slideLayouts/slideLayout133.xml"/><Relationship Id="rId61" Type="http://schemas.openxmlformats.org/officeDocument/2006/relationships/slideLayout" Target="../slideLayouts/slideLayout84.xml"/><Relationship Id="rId82" Type="http://schemas.openxmlformats.org/officeDocument/2006/relationships/slideLayout" Target="../slideLayouts/slideLayout105.xml"/><Relationship Id="rId19" Type="http://schemas.openxmlformats.org/officeDocument/2006/relationships/slideLayout" Target="../slideLayouts/slideLayout42.xml"/><Relationship Id="rId14" Type="http://schemas.openxmlformats.org/officeDocument/2006/relationships/slideLayout" Target="../slideLayouts/slideLayout37.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56" Type="http://schemas.openxmlformats.org/officeDocument/2006/relationships/slideLayout" Target="../slideLayouts/slideLayout79.xml"/><Relationship Id="rId77" Type="http://schemas.openxmlformats.org/officeDocument/2006/relationships/slideLayout" Target="../slideLayouts/slideLayout100.xml"/><Relationship Id="rId100" Type="http://schemas.openxmlformats.org/officeDocument/2006/relationships/slideLayout" Target="../slideLayouts/slideLayout123.xml"/><Relationship Id="rId105" Type="http://schemas.openxmlformats.org/officeDocument/2006/relationships/slideLayout" Target="../slideLayouts/slideLayout128.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72" Type="http://schemas.openxmlformats.org/officeDocument/2006/relationships/slideLayout" Target="../slideLayouts/slideLayout95.xml"/><Relationship Id="rId93" Type="http://schemas.openxmlformats.org/officeDocument/2006/relationships/slideLayout" Target="../slideLayouts/slideLayout116.xml"/><Relationship Id="rId98" Type="http://schemas.openxmlformats.org/officeDocument/2006/relationships/slideLayout" Target="../slideLayouts/slideLayout121.xml"/><Relationship Id="rId3" Type="http://schemas.openxmlformats.org/officeDocument/2006/relationships/slideLayout" Target="../slideLayouts/slideLayout26.xml"/><Relationship Id="rId25" Type="http://schemas.openxmlformats.org/officeDocument/2006/relationships/slideLayout" Target="../slideLayouts/slideLayout48.xml"/><Relationship Id="rId46" Type="http://schemas.openxmlformats.org/officeDocument/2006/relationships/slideLayout" Target="../slideLayouts/slideLayout69.xml"/><Relationship Id="rId67" Type="http://schemas.openxmlformats.org/officeDocument/2006/relationships/slideLayout" Target="../slideLayouts/slideLayout90.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62" Type="http://schemas.openxmlformats.org/officeDocument/2006/relationships/slideLayout" Target="../slideLayouts/slideLayout85.xml"/><Relationship Id="rId83" Type="http://schemas.openxmlformats.org/officeDocument/2006/relationships/slideLayout" Target="../slideLayouts/slideLayout106.xml"/><Relationship Id="rId88" Type="http://schemas.openxmlformats.org/officeDocument/2006/relationships/slideLayout" Target="../slideLayouts/slideLayout111.xml"/><Relationship Id="rId111" Type="http://schemas.openxmlformats.org/officeDocument/2006/relationships/slideLayout" Target="../slideLayouts/slideLayout1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4" Type="http://schemas.openxmlformats.org/officeDocument/2006/relationships/slideLayout" Target="../slideLayouts/slideLayout13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5.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5" Type="http://schemas.openxmlformats.org/officeDocument/2006/relationships/slideLayout" Target="../slideLayouts/slideLayout160.xml"/><Relationship Id="rId10" Type="http://schemas.openxmlformats.org/officeDocument/2006/relationships/theme" Target="../theme/theme6.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5" Type="http://schemas.openxmlformats.org/officeDocument/2006/relationships/slideLayout" Target="../slideLayouts/slideLayout169.xml"/><Relationship Id="rId10" Type="http://schemas.openxmlformats.org/officeDocument/2006/relationships/image" Target="../media/image6.jpeg"/><Relationship Id="rId4" Type="http://schemas.openxmlformats.org/officeDocument/2006/relationships/slideLayout" Target="../slideLayouts/slideLayout16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10" Type="http://schemas.openxmlformats.org/officeDocument/2006/relationships/image" Target="../media/image7.jpeg"/><Relationship Id="rId4" Type="http://schemas.openxmlformats.org/officeDocument/2006/relationships/slideLayout" Target="../slideLayouts/slideLayout17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5" Type="http://schemas.openxmlformats.org/officeDocument/2006/relationships/slideLayout" Target="../slideLayouts/slideLayout185.xml"/><Relationship Id="rId4" Type="http://schemas.openxmlformats.org/officeDocument/2006/relationships/slideLayout" Target="../slideLayouts/slideLayout1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3941" y="205979"/>
            <a:ext cx="7782859"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03941" y="1200151"/>
            <a:ext cx="7782859"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7/18/2025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
        <p:nvSpPr>
          <p:cNvPr id="8" name="Rectangle 7"/>
          <p:cNvSpPr/>
          <p:nvPr userDrawn="1"/>
        </p:nvSpPr>
        <p:spPr>
          <a:xfrm>
            <a:off x="1" y="0"/>
            <a:ext cx="694267" cy="5143500"/>
          </a:xfrm>
          <a:prstGeom prst="rect">
            <a:avLst/>
          </a:prstGeom>
          <a:solidFill>
            <a:srgbClr val="33434B"/>
          </a:solidFill>
          <a:ln>
            <a:solidFill>
              <a:srgbClr val="33434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 y="0"/>
            <a:ext cx="694267" cy="1262466"/>
          </a:xfrm>
          <a:prstGeom prst="rect">
            <a:avLst/>
          </a:prstGeom>
          <a:solidFill>
            <a:srgbClr val="C1C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V="1">
            <a:off x="1" y="1262467"/>
            <a:ext cx="694267" cy="6350"/>
          </a:xfrm>
          <a:prstGeom prst="line">
            <a:avLst/>
          </a:prstGeom>
          <a:ln w="38100" cmpd="sng">
            <a:solidFill>
              <a:srgbClr val="9E7F3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58" r:id="rId10"/>
    <p:sldLayoutId id="2147485238" r:id="rId11"/>
    <p:sldLayoutId id="214748524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E6B01660-73E5-4FD4-9E65-5F877FB05704}"/>
              </a:ext>
            </a:extLst>
          </p:cNvPr>
          <p:cNvSpPr>
            <a:spLocks/>
          </p:cNvSpPr>
          <p:nvPr userDrawn="1"/>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3585018579"/>
      </p:ext>
    </p:extLst>
  </p:cSld>
  <p:clrMap bg1="lt1" tx1="dk1" bg2="lt2" tx2="dk2" accent1="accent1" accent2="accent2" accent3="accent3" accent4="accent4" accent5="accent5" accent6="accent6" hlink="hlink" folHlink="folHlink"/>
  <p:sldLayoutIdLst>
    <p:sldLayoutId id="2147485120" r:id="rId1"/>
    <p:sldLayoutId id="2147485121" r:id="rId2"/>
    <p:sldLayoutId id="2147485122" r:id="rId3"/>
    <p:sldLayoutId id="2147485123" r:id="rId4"/>
    <p:sldLayoutId id="2147485124" r:id="rId5"/>
    <p:sldLayoutId id="2147485125" r:id="rId6"/>
    <p:sldLayoutId id="2147485126" r:id="rId7"/>
    <p:sldLayoutId id="2147485127" r:id="rId8"/>
    <p:sldLayoutId id="2147485129" r:id="rId9"/>
    <p:sldLayoutId id="2147485130" r:id="rId10"/>
    <p:sldLayoutId id="2147485131" r:id="rId11"/>
    <p:sldLayoutId id="2147485132" r:id="rId12"/>
    <p:sldLayoutId id="2147485133" r:id="rId13"/>
    <p:sldLayoutId id="2147485134" r:id="rId14"/>
    <p:sldLayoutId id="2147485135" r:id="rId15"/>
    <p:sldLayoutId id="2147485136" r:id="rId16"/>
    <p:sldLayoutId id="2147485137" r:id="rId17"/>
    <p:sldLayoutId id="2147485138" r:id="rId18"/>
    <p:sldLayoutId id="2147485139" r:id="rId19"/>
    <p:sldLayoutId id="2147485140" r:id="rId20"/>
    <p:sldLayoutId id="2147485141" r:id="rId21"/>
    <p:sldLayoutId id="2147485142" r:id="rId22"/>
    <p:sldLayoutId id="2147485143" r:id="rId23"/>
    <p:sldLayoutId id="2147485144" r:id="rId24"/>
    <p:sldLayoutId id="2147485145" r:id="rId25"/>
    <p:sldLayoutId id="2147485146" r:id="rId26"/>
    <p:sldLayoutId id="2147485147" r:id="rId27"/>
    <p:sldLayoutId id="2147485148" r:id="rId28"/>
    <p:sldLayoutId id="2147485149" r:id="rId29"/>
    <p:sldLayoutId id="2147485150" r:id="rId30"/>
    <p:sldLayoutId id="2147485151" r:id="rId31"/>
    <p:sldLayoutId id="2147485152" r:id="rId32"/>
    <p:sldLayoutId id="2147485153" r:id="rId33"/>
    <p:sldLayoutId id="2147485154" r:id="rId34"/>
    <p:sldLayoutId id="2147485155" r:id="rId35"/>
    <p:sldLayoutId id="2147485156" r:id="rId36"/>
    <p:sldLayoutId id="2147485157" r:id="rId37"/>
    <p:sldLayoutId id="2147485158" r:id="rId38"/>
    <p:sldLayoutId id="2147485159" r:id="rId39"/>
    <p:sldLayoutId id="2147485160" r:id="rId40"/>
    <p:sldLayoutId id="2147485161" r:id="rId41"/>
    <p:sldLayoutId id="2147485162" r:id="rId42"/>
    <p:sldLayoutId id="2147485163" r:id="rId43"/>
    <p:sldLayoutId id="2147485164" r:id="rId44"/>
    <p:sldLayoutId id="2147485165" r:id="rId45"/>
    <p:sldLayoutId id="2147485166" r:id="rId46"/>
    <p:sldLayoutId id="2147485167" r:id="rId47"/>
    <p:sldLayoutId id="2147485168" r:id="rId48"/>
    <p:sldLayoutId id="2147485169" r:id="rId49"/>
    <p:sldLayoutId id="2147485170" r:id="rId50"/>
    <p:sldLayoutId id="2147485171" r:id="rId51"/>
    <p:sldLayoutId id="2147485172" r:id="rId52"/>
    <p:sldLayoutId id="2147485173" r:id="rId53"/>
    <p:sldLayoutId id="2147485174" r:id="rId54"/>
    <p:sldLayoutId id="2147485175" r:id="rId55"/>
    <p:sldLayoutId id="2147485176" r:id="rId56"/>
    <p:sldLayoutId id="2147485177" r:id="rId57"/>
    <p:sldLayoutId id="2147485038" r:id="rId58"/>
    <p:sldLayoutId id="2147485045" r:id="rId59"/>
    <p:sldLayoutId id="2147485047" r:id="rId60"/>
    <p:sldLayoutId id="2147485048" r:id="rId61"/>
    <p:sldLayoutId id="2147485049" r:id="rId62"/>
    <p:sldLayoutId id="2147485050" r:id="rId63"/>
    <p:sldLayoutId id="2147485051" r:id="rId64"/>
    <p:sldLayoutId id="2147485052" r:id="rId65"/>
    <p:sldLayoutId id="2147485053" r:id="rId66"/>
    <p:sldLayoutId id="2147485054" r:id="rId67"/>
    <p:sldLayoutId id="2147485055" r:id="rId68"/>
    <p:sldLayoutId id="2147485057" r:id="rId69"/>
    <p:sldLayoutId id="2147485058" r:id="rId70"/>
    <p:sldLayoutId id="2147485059" r:id="rId71"/>
    <p:sldLayoutId id="2147485060" r:id="rId72"/>
    <p:sldLayoutId id="2147485076" r:id="rId73"/>
    <p:sldLayoutId id="2147485079" r:id="rId74"/>
    <p:sldLayoutId id="2147485080" r:id="rId75"/>
    <p:sldLayoutId id="2147485081" r:id="rId76"/>
    <p:sldLayoutId id="2147485083" r:id="rId77"/>
    <p:sldLayoutId id="2147485085" r:id="rId78"/>
    <p:sldLayoutId id="2147485086" r:id="rId79"/>
    <p:sldLayoutId id="2147485087" r:id="rId80"/>
    <p:sldLayoutId id="2147485088" r:id="rId81"/>
    <p:sldLayoutId id="2147485089" r:id="rId82"/>
    <p:sldLayoutId id="2147485090" r:id="rId83"/>
    <p:sldLayoutId id="2147485091" r:id="rId84"/>
    <p:sldLayoutId id="2147485092" r:id="rId85"/>
    <p:sldLayoutId id="2147485093" r:id="rId86"/>
    <p:sldLayoutId id="2147485094" r:id="rId87"/>
    <p:sldLayoutId id="2147485095" r:id="rId88"/>
    <p:sldLayoutId id="2147485099" r:id="rId89"/>
    <p:sldLayoutId id="2147485109" r:id="rId90"/>
    <p:sldLayoutId id="2147485118" r:id="rId91"/>
    <p:sldLayoutId id="2147485236" r:id="rId9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479498399"/>
      </p:ext>
    </p:extLst>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090574288"/>
      </p:ext>
    </p:extLst>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 id="2147485199"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13653191"/>
      </p:ext>
    </p:extLst>
  </p:cSld>
  <p:clrMap bg1="lt1" tx1="dk1" bg2="lt2" tx2="dk2" accent1="accent1" accent2="accent2" accent3="accent3" accent4="accent4" accent5="accent5" accent6="accent6" hlink="hlink" folHlink="folHlink"/>
  <p:sldLayoutIdLst>
    <p:sldLayoutId id="2147485201" r:id="rId1"/>
    <p:sldLayoutId id="2147485202" r:id="rId2"/>
    <p:sldLayoutId id="2147485203" r:id="rId3"/>
    <p:sldLayoutId id="2147485204" r:id="rId4"/>
    <p:sldLayoutId id="2147485205" r:id="rId5"/>
    <p:sldLayoutId id="2147485206" r:id="rId6"/>
    <p:sldLayoutId id="2147485207" r:id="rId7"/>
    <p:sldLayoutId id="2147485208" r:id="rId8"/>
    <p:sldLayoutId id="2147485209"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223559"/>
      </p:ext>
    </p:extLst>
  </p:cSld>
  <p:clrMap bg1="lt1" tx1="dk1" bg2="lt2" tx2="dk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980670"/>
      </p:ext>
    </p:extLst>
  </p:cSld>
  <p:clrMap bg1="lt1" tx1="dk1" bg2="lt2" tx2="dk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08041049"/>
      </p:ext>
    </p:extLst>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7/18/2025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5F22CFFA-7D3E-4F68-9906-25F55821C4D7}"/>
              </a:ext>
            </a:extLst>
          </p:cNvPr>
          <p:cNvSpPr>
            <a:spLocks noChangeArrowheads="1"/>
          </p:cNvSpPr>
          <p:nvPr userDrawn="1"/>
        </p:nvSpPr>
        <p:spPr bwMode="auto">
          <a:xfrm>
            <a:off x="685800" y="4832748"/>
            <a:ext cx="2494273" cy="92333"/>
          </a:xfrm>
          <a:prstGeom prst="rect">
            <a:avLst/>
          </a:prstGeom>
          <a:noFill/>
          <a:ln>
            <a:noFill/>
          </a:ln>
        </p:spPr>
        <p:txBody>
          <a:bodyPr wrap="none"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eaLnBrk="1" hangingPunct="1"/>
            <a:fld id="{ADB9B19B-9A4B-46BE-A3FB-40942EFC078F}" type="slidenum">
              <a:rPr lang="en-US" altLang="en-US" sz="600">
                <a:solidFill>
                  <a:srgbClr val="AEAEAE"/>
                </a:solidFill>
                <a:cs typeface="Open Sans" pitchFamily="34" charset="0"/>
                <a:sym typeface="Frutiger Next Pro Light"/>
              </a:rPr>
              <a:pPr eaLnBrk="1" hangingPunct="1"/>
              <a:t>‹#›</a:t>
            </a:fld>
            <a:r>
              <a:rPr lang="en-US" altLang="en-US" sz="600">
                <a:solidFill>
                  <a:srgbClr val="AEAEAE"/>
                </a:solidFill>
                <a:cs typeface="Open Sans" pitchFamily="34" charset="0"/>
                <a:sym typeface="Frutiger Next Pro Light"/>
              </a:rPr>
              <a:t>  |  Copyright © 2020 Deloitte Development LLC. All rights reserved.</a:t>
            </a:r>
          </a:p>
        </p:txBody>
      </p:sp>
    </p:spTree>
    <p:extLst>
      <p:ext uri="{BB962C8B-B14F-4D97-AF65-F5344CB8AC3E}">
        <p14:creationId xmlns:p14="http://schemas.microsoft.com/office/powerpoint/2010/main" val="2260830660"/>
      </p:ext>
    </p:extLst>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 id="2147484931" r:id="rId12"/>
    <p:sldLayoutId id="2147484932" r:id="rId13"/>
    <p:sldLayoutId id="2147484933" r:id="rId14"/>
    <p:sldLayoutId id="2147484934" r:id="rId15"/>
    <p:sldLayoutId id="2147484935" r:id="rId16"/>
    <p:sldLayoutId id="2147484936" r:id="rId17"/>
    <p:sldLayoutId id="2147484937" r:id="rId18"/>
    <p:sldLayoutId id="2147484938" r:id="rId19"/>
    <p:sldLayoutId id="2147484939" r:id="rId20"/>
    <p:sldLayoutId id="2147484940" r:id="rId21"/>
    <p:sldLayoutId id="2147484941" r:id="rId22"/>
    <p:sldLayoutId id="2147484942" r:id="rId23"/>
    <p:sldLayoutId id="2147484943" r:id="rId24"/>
    <p:sldLayoutId id="2147484944" r:id="rId25"/>
    <p:sldLayoutId id="2147484945" r:id="rId26"/>
    <p:sldLayoutId id="2147484946" r:id="rId27"/>
    <p:sldLayoutId id="2147484947" r:id="rId28"/>
    <p:sldLayoutId id="2147484948" r:id="rId29"/>
    <p:sldLayoutId id="2147484949" r:id="rId30"/>
    <p:sldLayoutId id="2147484950" r:id="rId31"/>
    <p:sldLayoutId id="2147484951" r:id="rId32"/>
    <p:sldLayoutId id="2147484952" r:id="rId33"/>
    <p:sldLayoutId id="2147484953" r:id="rId34"/>
    <p:sldLayoutId id="2147484954" r:id="rId35"/>
    <p:sldLayoutId id="2147484955" r:id="rId36"/>
    <p:sldLayoutId id="2147484956" r:id="rId37"/>
    <p:sldLayoutId id="2147484957" r:id="rId38"/>
    <p:sldLayoutId id="2147484958" r:id="rId39"/>
    <p:sldLayoutId id="2147484959" r:id="rId40"/>
    <p:sldLayoutId id="2147484960" r:id="rId41"/>
    <p:sldLayoutId id="2147484961" r:id="rId42"/>
    <p:sldLayoutId id="2147484962" r:id="rId43"/>
    <p:sldLayoutId id="2147484963" r:id="rId44"/>
    <p:sldLayoutId id="2147484964" r:id="rId45"/>
    <p:sldLayoutId id="2147484965" r:id="rId46"/>
    <p:sldLayoutId id="2147484966" r:id="rId47"/>
    <p:sldLayoutId id="2147484967" r:id="rId48"/>
    <p:sldLayoutId id="2147484968" r:id="rId49"/>
    <p:sldLayoutId id="2147484969" r:id="rId50"/>
    <p:sldLayoutId id="2147484970" r:id="rId51"/>
    <p:sldLayoutId id="2147484971" r:id="rId52"/>
    <p:sldLayoutId id="2147484972" r:id="rId53"/>
    <p:sldLayoutId id="2147484973" r:id="rId54"/>
    <p:sldLayoutId id="2147484974" r:id="rId55"/>
    <p:sldLayoutId id="2147484975" r:id="rId56"/>
    <p:sldLayoutId id="2147484976" r:id="rId57"/>
    <p:sldLayoutId id="2147484977" r:id="rId58"/>
    <p:sldLayoutId id="2147484978" r:id="rId59"/>
    <p:sldLayoutId id="2147484860" r:id="rId60"/>
    <p:sldLayoutId id="2147484863" r:id="rId61"/>
    <p:sldLayoutId id="2147484864" r:id="rId62"/>
    <p:sldLayoutId id="2147484867" r:id="rId63"/>
    <p:sldLayoutId id="2147484868" r:id="rId64"/>
    <p:sldLayoutId id="2147484869" r:id="rId65"/>
    <p:sldLayoutId id="2147484870" r:id="rId66"/>
    <p:sldLayoutId id="2147484871" r:id="rId67"/>
    <p:sldLayoutId id="2147484872" r:id="rId68"/>
    <p:sldLayoutId id="2147484873" r:id="rId69"/>
    <p:sldLayoutId id="2147484874" r:id="rId70"/>
    <p:sldLayoutId id="2147484875" r:id="rId71"/>
    <p:sldLayoutId id="2147484876" r:id="rId72"/>
    <p:sldLayoutId id="2147484877" r:id="rId73"/>
    <p:sldLayoutId id="2147484878" r:id="rId74"/>
    <p:sldLayoutId id="2147484879" r:id="rId75"/>
    <p:sldLayoutId id="2147484880" r:id="rId76"/>
    <p:sldLayoutId id="2147484881" r:id="rId77"/>
    <p:sldLayoutId id="2147484882" r:id="rId78"/>
    <p:sldLayoutId id="2147484883" r:id="rId79"/>
    <p:sldLayoutId id="2147484884" r:id="rId80"/>
    <p:sldLayoutId id="2147484885" r:id="rId81"/>
    <p:sldLayoutId id="2147484886" r:id="rId82"/>
    <p:sldLayoutId id="2147484887" r:id="rId83"/>
    <p:sldLayoutId id="2147484888" r:id="rId84"/>
    <p:sldLayoutId id="2147484889" r:id="rId85"/>
    <p:sldLayoutId id="2147484890" r:id="rId86"/>
    <p:sldLayoutId id="2147484891" r:id="rId87"/>
    <p:sldLayoutId id="2147484892" r:id="rId88"/>
    <p:sldLayoutId id="2147484893" r:id="rId89"/>
    <p:sldLayoutId id="2147484894" r:id="rId90"/>
    <p:sldLayoutId id="2147484895" r:id="rId91"/>
    <p:sldLayoutId id="2147484896" r:id="rId92"/>
    <p:sldLayoutId id="2147484897" r:id="rId93"/>
    <p:sldLayoutId id="2147484898" r:id="rId94"/>
    <p:sldLayoutId id="2147484899" r:id="rId95"/>
    <p:sldLayoutId id="2147484900" r:id="rId96"/>
    <p:sldLayoutId id="2147484901" r:id="rId97"/>
    <p:sldLayoutId id="2147484902" r:id="rId98"/>
    <p:sldLayoutId id="2147484903" r:id="rId99"/>
    <p:sldLayoutId id="2147484904" r:id="rId100"/>
    <p:sldLayoutId id="2147484905" r:id="rId101"/>
    <p:sldLayoutId id="2147484906" r:id="rId102"/>
    <p:sldLayoutId id="2147484907" r:id="rId103"/>
    <p:sldLayoutId id="2147484908" r:id="rId104"/>
    <p:sldLayoutId id="2147484909" r:id="rId105"/>
    <p:sldLayoutId id="2147484910" r:id="rId106"/>
    <p:sldLayoutId id="2147484911" r:id="rId107"/>
    <p:sldLayoutId id="2147484912" r:id="rId108"/>
    <p:sldLayoutId id="2147484913" r:id="rId109"/>
    <p:sldLayoutId id="2147484914" r:id="rId110"/>
    <p:sldLayoutId id="2147484915" r:id="rId111"/>
    <p:sldLayoutId id="2147484916" r:id="rId1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1092576454"/>
      </p:ext>
    </p:extLst>
  </p:cSld>
  <p:clrMap bg1="lt1" tx1="dk1" bg2="lt2" tx2="dk2" accent1="accent1" accent2="accent2" accent3="accent3" accent4="accent4" accent5="accent5" accent6="accent6" hlink="hlink" folHlink="folHlink"/>
  <p:sldLayoutIdLst>
    <p:sldLayoutId id="2147484980" r:id="rId1"/>
    <p:sldLayoutId id="2147484981" r:id="rId2"/>
    <p:sldLayoutId id="2147484982" r:id="rId3"/>
    <p:sldLayoutId id="2147484983" r:id="rId4"/>
    <p:sldLayoutId id="2147484984" r:id="rId5"/>
    <p:sldLayoutId id="2147484985" r:id="rId6"/>
    <p:sldLayoutId id="2147484986" r:id="rId7"/>
    <p:sldLayoutId id="214748498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889297257"/>
      </p:ext>
    </p:extLst>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 id="2147485000"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54200465"/>
      </p:ext>
    </p:extLst>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424737"/>
      </p:ext>
    </p:extLst>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 id="2147485018" r:id="rId7"/>
    <p:sldLayoutId id="2147485019"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2638"/>
      </p:ext>
    </p:extLst>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26" r:id="rId6"/>
    <p:sldLayoutId id="2147485027" r:id="rId7"/>
    <p:sldLayoutId id="214748502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998107729"/>
      </p:ext>
    </p:extLst>
  </p:cSld>
  <p:clrMap bg1="lt1" tx1="dk1" bg2="lt2" tx2="dk2" accent1="accent1" accent2="accent2" accent3="accent3" accent4="accent4" accent5="accent5" accent6="accent6" hlink="hlink" folHlink="folHlink"/>
  <p:sldLayoutIdLst>
    <p:sldLayoutId id="2147485030" r:id="rId1"/>
    <p:sldLayoutId id="2147485031" r:id="rId2"/>
    <p:sldLayoutId id="2147485032" r:id="rId3"/>
    <p:sldLayoutId id="2147485033" r:id="rId4"/>
    <p:sldLayoutId id="2147485034" r:id="rId5"/>
    <p:sldLayoutId id="2147485035" r:id="rId6"/>
    <p:sldLayoutId id="2147485036"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08754" y="1434788"/>
            <a:ext cx="8312085" cy="769441"/>
          </a:xfrm>
          <a:prstGeom prst="rect">
            <a:avLst/>
          </a:prstGeom>
          <a:noFill/>
        </p:spPr>
        <p:txBody>
          <a:bodyPr wrap="square" rtlCol="0">
            <a:spAutoFit/>
          </a:bodyPr>
          <a:lstStyle/>
          <a:p>
            <a:r>
              <a:rPr lang="en-US" sz="4400" dirty="0">
                <a:latin typeface="Aptos" panose="020B0004020202020204" pitchFamily="34" charset="0"/>
              </a:rPr>
              <a:t>CARES Implementation Phase</a:t>
            </a:r>
            <a:endParaRPr lang="en-US" sz="4400" dirty="0">
              <a:latin typeface="Aptos" panose="020B0004020202020204" pitchFamily="34" charset="0"/>
              <a:cs typeface="Franklin Gothic Medium"/>
            </a:endParaRPr>
          </a:p>
        </p:txBody>
      </p:sp>
      <p:sp>
        <p:nvSpPr>
          <p:cNvPr id="17" name="TextBox 16"/>
          <p:cNvSpPr txBox="1"/>
          <p:nvPr/>
        </p:nvSpPr>
        <p:spPr>
          <a:xfrm>
            <a:off x="908754" y="2705817"/>
            <a:ext cx="7895003" cy="861774"/>
          </a:xfrm>
          <a:prstGeom prst="rect">
            <a:avLst/>
          </a:prstGeom>
          <a:noFill/>
        </p:spPr>
        <p:txBody>
          <a:bodyPr wrap="square" rtlCol="0">
            <a:spAutoFit/>
          </a:bodyPr>
          <a:lstStyle/>
          <a:p>
            <a:r>
              <a:rPr lang="en-US" sz="3200" dirty="0">
                <a:latin typeface="Aptos" panose="020B0004020202020204" pitchFamily="34" charset="0"/>
                <a:cs typeface="Franklin Gothic Book"/>
              </a:rPr>
              <a:t>Rollout #4 PTAX Bi-Weekly Touch Point </a:t>
            </a:r>
          </a:p>
          <a:p>
            <a:r>
              <a:rPr lang="en-US" i="1" dirty="0">
                <a:latin typeface="Aptos" panose="020B0004020202020204" pitchFamily="34" charset="0"/>
                <a:cs typeface="Franklin Gothic Book"/>
              </a:rPr>
              <a:t>July 30, 2025</a:t>
            </a:r>
          </a:p>
        </p:txBody>
      </p:sp>
      <p:pic>
        <p:nvPicPr>
          <p:cNvPr id="5" name="Picture 4">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394575" y="346646"/>
            <a:ext cx="1289049" cy="609528"/>
          </a:xfrm>
          <a:prstGeom prst="rect">
            <a:avLst/>
          </a:prstGeom>
        </p:spPr>
      </p:pic>
    </p:spTree>
    <p:extLst>
      <p:ext uri="{BB962C8B-B14F-4D97-AF65-F5344CB8AC3E}">
        <p14:creationId xmlns:p14="http://schemas.microsoft.com/office/powerpoint/2010/main" val="137930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E5774-0BDA-D901-C6AA-8D4270A65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C7B55-2057-D769-2400-4FD700E66EE3}"/>
              </a:ext>
            </a:extLst>
          </p:cNvPr>
          <p:cNvSpPr>
            <a:spLocks noGrp="1"/>
          </p:cNvSpPr>
          <p:nvPr>
            <p:ph type="title"/>
          </p:nvPr>
        </p:nvSpPr>
        <p:spPr>
          <a:xfrm>
            <a:off x="931649" y="141326"/>
            <a:ext cx="7847511" cy="857250"/>
          </a:xfrm>
        </p:spPr>
        <p:txBody>
          <a:bodyPr anchor="ctr">
            <a:normAutofit/>
          </a:bodyPr>
          <a:lstStyle/>
          <a:p>
            <a:r>
              <a:rPr lang="en-US" sz="3400" dirty="0">
                <a:latin typeface="Aptos" panose="020B0004020202020204" pitchFamily="34" charset="0"/>
              </a:rPr>
              <a:t>Action Items</a:t>
            </a:r>
          </a:p>
        </p:txBody>
      </p:sp>
      <p:graphicFrame>
        <p:nvGraphicFramePr>
          <p:cNvPr id="3" name="Table 2">
            <a:extLst>
              <a:ext uri="{FF2B5EF4-FFF2-40B4-BE49-F238E27FC236}">
                <a16:creationId xmlns:a16="http://schemas.microsoft.com/office/drawing/2014/main" id="{117DEA77-36DB-F868-4B1D-C0E63E55758E}"/>
              </a:ext>
            </a:extLst>
          </p:cNvPr>
          <p:cNvGraphicFramePr>
            <a:graphicFrameLocks noGrp="1"/>
          </p:cNvGraphicFramePr>
          <p:nvPr>
            <p:extLst>
              <p:ext uri="{D42A27DB-BD31-4B8C-83A1-F6EECF244321}">
                <p14:modId xmlns:p14="http://schemas.microsoft.com/office/powerpoint/2010/main" val="2014517980"/>
              </p:ext>
            </p:extLst>
          </p:nvPr>
        </p:nvGraphicFramePr>
        <p:xfrm>
          <a:off x="775855" y="909207"/>
          <a:ext cx="8238836" cy="4165600"/>
        </p:xfrm>
        <a:graphic>
          <a:graphicData uri="http://schemas.openxmlformats.org/drawingml/2006/table">
            <a:tbl>
              <a:tblPr firstRow="1" bandRow="1">
                <a:tableStyleId>{3B4B98B0-60AC-42C2-AFA5-B58CD77FA1E5}</a:tableStyleId>
              </a:tblPr>
              <a:tblGrid>
                <a:gridCol w="4276436">
                  <a:extLst>
                    <a:ext uri="{9D8B030D-6E8A-4147-A177-3AD203B41FA5}">
                      <a16:colId xmlns:a16="http://schemas.microsoft.com/office/drawing/2014/main" val="1918682557"/>
                    </a:ext>
                  </a:extLst>
                </a:gridCol>
                <a:gridCol w="2198254">
                  <a:extLst>
                    <a:ext uri="{9D8B030D-6E8A-4147-A177-3AD203B41FA5}">
                      <a16:colId xmlns:a16="http://schemas.microsoft.com/office/drawing/2014/main" val="2198072509"/>
                    </a:ext>
                  </a:extLst>
                </a:gridCol>
                <a:gridCol w="1764146">
                  <a:extLst>
                    <a:ext uri="{9D8B030D-6E8A-4147-A177-3AD203B41FA5}">
                      <a16:colId xmlns:a16="http://schemas.microsoft.com/office/drawing/2014/main" val="2333988094"/>
                    </a:ext>
                  </a:extLst>
                </a:gridCol>
              </a:tblGrid>
              <a:tr h="370840">
                <a:tc>
                  <a:txBody>
                    <a:bodyPr/>
                    <a:lstStyle/>
                    <a:p>
                      <a:pPr algn="ctr"/>
                      <a:r>
                        <a:rPr lang="en-US" b="0" dirty="0">
                          <a:latin typeface="Aptos" panose="020B0004020202020204" pitchFamily="34" charset="0"/>
                        </a:rPr>
                        <a:t>Action Item</a:t>
                      </a:r>
                    </a:p>
                  </a:txBody>
                  <a:tcPr/>
                </a:tc>
                <a:tc>
                  <a:txBody>
                    <a:bodyPr/>
                    <a:lstStyle/>
                    <a:p>
                      <a:pPr algn="ctr"/>
                      <a:r>
                        <a:rPr lang="en-US" b="0" dirty="0">
                          <a:latin typeface="Aptos" panose="020B0004020202020204" pitchFamily="34" charset="0"/>
                        </a:rPr>
                        <a:t>Responsible Party</a:t>
                      </a:r>
                    </a:p>
                  </a:txBody>
                  <a:tcPr/>
                </a:tc>
                <a:tc>
                  <a:txBody>
                    <a:bodyPr/>
                    <a:lstStyle/>
                    <a:p>
                      <a:pPr algn="ctr"/>
                      <a:r>
                        <a:rPr lang="en-US" b="0" dirty="0">
                          <a:latin typeface="Aptos" panose="020B0004020202020204" pitchFamily="34" charset="0"/>
                        </a:rPr>
                        <a:t>Status</a:t>
                      </a:r>
                    </a:p>
                  </a:txBody>
                  <a:tcPr/>
                </a:tc>
                <a:extLst>
                  <a:ext uri="{0D108BD9-81ED-4DB2-BD59-A6C34878D82A}">
                    <a16:rowId xmlns:a16="http://schemas.microsoft.com/office/drawing/2014/main" val="3551882738"/>
                  </a:ext>
                </a:extLst>
              </a:tr>
              <a:tr h="370840">
                <a:tc>
                  <a:txBody>
                    <a:bodyPr/>
                    <a:lstStyle/>
                    <a:p>
                      <a:r>
                        <a:rPr lang="en-US" sz="1200" dirty="0">
                          <a:latin typeface="Aptos" panose="020B0004020202020204" pitchFamily="34" charset="0"/>
                        </a:rPr>
                        <a:t>ITSEC01 Form for Service Account</a:t>
                      </a:r>
                    </a:p>
                  </a:txBody>
                  <a:tcPr/>
                </a:tc>
                <a:tc>
                  <a:txBody>
                    <a:bodyPr/>
                    <a:lstStyle/>
                    <a:p>
                      <a:pPr algn="ctr"/>
                      <a:r>
                        <a:rPr lang="en-US" sz="1200" dirty="0">
                          <a:latin typeface="Aptos" panose="020B0004020202020204" pitchFamily="34" charset="0"/>
                        </a:rPr>
                        <a:t>Taxation (Kelly)</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142770782"/>
                  </a:ext>
                </a:extLst>
              </a:tr>
              <a:tr h="370840">
                <a:tc>
                  <a:txBody>
                    <a:bodyPr/>
                    <a:lstStyle/>
                    <a:p>
                      <a:r>
                        <a:rPr lang="en-US" sz="1200" dirty="0">
                          <a:latin typeface="Aptos" panose="020B0004020202020204" pitchFamily="34" charset="0"/>
                        </a:rPr>
                        <a:t>Production URL to Taxation</a:t>
                      </a:r>
                    </a:p>
                  </a:txBody>
                  <a:tcPr/>
                </a:tc>
                <a:tc>
                  <a:txBody>
                    <a:bodyPr/>
                    <a:lstStyle/>
                    <a:p>
                      <a:pPr algn="ctr"/>
                      <a:r>
                        <a:rPr lang="en-US" sz="1200" dirty="0">
                          <a:latin typeface="Aptos" panose="020B0004020202020204" pitchFamily="34" charset="0"/>
                        </a:rPr>
                        <a:t>AGO ITS</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316251586"/>
                  </a:ext>
                </a:extLst>
              </a:tr>
              <a:tr h="370840">
                <a:tc>
                  <a:txBody>
                    <a:bodyPr/>
                    <a:lstStyle/>
                    <a:p>
                      <a:r>
                        <a:rPr lang="en-US" sz="1200" dirty="0">
                          <a:latin typeface="Aptos" panose="020B0004020202020204" pitchFamily="34" charset="0"/>
                        </a:rPr>
                        <a:t>ITSEC03 Forms for E2E and UAT/Production</a:t>
                      </a:r>
                    </a:p>
                  </a:txBody>
                  <a:tcPr/>
                </a:tc>
                <a:tc>
                  <a:txBody>
                    <a:bodyPr/>
                    <a:lstStyle/>
                    <a:p>
                      <a:pPr algn="ctr"/>
                      <a:r>
                        <a:rPr lang="en-US" sz="1200" dirty="0">
                          <a:latin typeface="Aptos" panose="020B0004020202020204" pitchFamily="34" charset="0"/>
                        </a:rPr>
                        <a:t>Taxation (Kelly)</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1281053045"/>
                  </a:ext>
                </a:extLst>
              </a:tr>
              <a:tr h="370840">
                <a:tc>
                  <a:txBody>
                    <a:bodyPr/>
                    <a:lstStyle/>
                    <a:p>
                      <a:r>
                        <a:rPr lang="en-US" sz="1200" dirty="0">
                          <a:latin typeface="Aptos" panose="020B0004020202020204" pitchFamily="34" charset="0"/>
                        </a:rPr>
                        <a:t>True Up Web Service development</a:t>
                      </a:r>
                    </a:p>
                  </a:txBody>
                  <a:tcPr/>
                </a:tc>
                <a:tc>
                  <a:txBody>
                    <a:bodyPr/>
                    <a:lstStyle/>
                    <a:p>
                      <a:pPr algn="ctr"/>
                      <a:r>
                        <a:rPr lang="en-US" sz="1200" dirty="0">
                          <a:latin typeface="Aptos" panose="020B0004020202020204" pitchFamily="34" charset="0"/>
                        </a:rPr>
                        <a:t>Taxation (Chris B.)</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3647484406"/>
                  </a:ext>
                </a:extLst>
              </a:tr>
              <a:tr h="370840">
                <a:tc>
                  <a:txBody>
                    <a:bodyPr/>
                    <a:lstStyle/>
                    <a:p>
                      <a:r>
                        <a:rPr lang="en-US" sz="1200" dirty="0">
                          <a:latin typeface="Aptos" panose="020B0004020202020204" pitchFamily="34" charset="0"/>
                        </a:rPr>
                        <a:t>True Up Web Service testing</a:t>
                      </a:r>
                    </a:p>
                  </a:txBody>
                  <a:tcPr/>
                </a:tc>
                <a:tc>
                  <a:txBody>
                    <a:bodyPr/>
                    <a:lstStyle/>
                    <a:p>
                      <a:pPr algn="ctr"/>
                      <a:r>
                        <a:rPr lang="en-US" sz="1200" dirty="0">
                          <a:latin typeface="Aptos" panose="020B0004020202020204" pitchFamily="34" charset="0"/>
                        </a:rPr>
                        <a:t>Taxation/AGO QA</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630290607"/>
                  </a:ext>
                </a:extLst>
              </a:tr>
              <a:tr h="370840">
                <a:tc>
                  <a:txBody>
                    <a:bodyPr/>
                    <a:lstStyle/>
                    <a:p>
                      <a:r>
                        <a:rPr lang="en-US" sz="1200" dirty="0">
                          <a:latin typeface="Aptos" panose="020B0004020202020204" pitchFamily="34" charset="0"/>
                        </a:rPr>
                        <a:t>File programming changes for R4 development items</a:t>
                      </a:r>
                    </a:p>
                  </a:txBody>
                  <a:tcPr/>
                </a:tc>
                <a:tc>
                  <a:txBody>
                    <a:bodyPr/>
                    <a:lstStyle/>
                    <a:p>
                      <a:pPr algn="ctr"/>
                      <a:r>
                        <a:rPr lang="en-US" sz="1200" dirty="0">
                          <a:latin typeface="Aptos" panose="020B0004020202020204" pitchFamily="34" charset="0"/>
                        </a:rPr>
                        <a:t>Taxation</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3833472389"/>
                  </a:ext>
                </a:extLst>
              </a:tr>
              <a:tr h="370840">
                <a:tc>
                  <a:txBody>
                    <a:bodyPr/>
                    <a:lstStyle/>
                    <a:p>
                      <a:r>
                        <a:rPr lang="en-US" sz="1200" dirty="0">
                          <a:latin typeface="Aptos" panose="020B0004020202020204" pitchFamily="34" charset="0"/>
                        </a:rPr>
                        <a:t>End-to-End System testing – Inbound Files</a:t>
                      </a:r>
                    </a:p>
                  </a:txBody>
                  <a:tcPr/>
                </a:tc>
                <a:tc>
                  <a:txBody>
                    <a:bodyPr/>
                    <a:lstStyle/>
                    <a:p>
                      <a:pPr algn="ctr"/>
                      <a:r>
                        <a:rPr lang="en-US" sz="1200" dirty="0">
                          <a:latin typeface="Aptos" panose="020B0004020202020204" pitchFamily="34" charset="0"/>
                        </a:rPr>
                        <a:t>Taxation</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898186789"/>
                  </a:ext>
                </a:extLst>
              </a:tr>
              <a:tr h="370840">
                <a:tc>
                  <a:txBody>
                    <a:bodyPr/>
                    <a:lstStyle/>
                    <a:p>
                      <a:r>
                        <a:rPr lang="en-US" sz="1200" dirty="0">
                          <a:latin typeface="Aptos" panose="020B0004020202020204" pitchFamily="34" charset="0"/>
                        </a:rPr>
                        <a:t>End-to-End System testing – Outbound Files</a:t>
                      </a:r>
                    </a:p>
                  </a:txBody>
                  <a:tcPr/>
                </a:tc>
                <a:tc>
                  <a:txBody>
                    <a:bodyPr/>
                    <a:lstStyle/>
                    <a:p>
                      <a:pPr algn="ctr"/>
                      <a:r>
                        <a:rPr lang="en-US" sz="1200" dirty="0">
                          <a:latin typeface="Aptos" panose="020B0004020202020204" pitchFamily="34" charset="0"/>
                        </a:rPr>
                        <a:t>C&amp;R/AGO QA</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19870841"/>
                  </a:ext>
                </a:extLst>
              </a:tr>
              <a:tr h="370840">
                <a:tc>
                  <a:txBody>
                    <a:bodyPr/>
                    <a:lstStyle/>
                    <a:p>
                      <a:r>
                        <a:rPr lang="en-US" sz="1200" dirty="0">
                          <a:latin typeface="Aptos" panose="020B0004020202020204" pitchFamily="34" charset="0"/>
                        </a:rPr>
                        <a:t>Finalize User Acceptance Testing scenarios</a:t>
                      </a:r>
                    </a:p>
                  </a:txBody>
                  <a:tcPr/>
                </a:tc>
                <a:tc>
                  <a:txBody>
                    <a:bodyPr/>
                    <a:lstStyle/>
                    <a:p>
                      <a:pPr algn="ctr"/>
                      <a:r>
                        <a:rPr lang="en-US" sz="1200" dirty="0">
                          <a:latin typeface="Aptos" panose="020B0004020202020204" pitchFamily="34" charset="0"/>
                        </a:rPr>
                        <a:t>Taxation/AGO UAT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Completed</a:t>
                      </a:r>
                    </a:p>
                  </a:txBody>
                  <a:tcPr/>
                </a:tc>
                <a:extLst>
                  <a:ext uri="{0D108BD9-81ED-4DB2-BD59-A6C34878D82A}">
                    <a16:rowId xmlns:a16="http://schemas.microsoft.com/office/drawing/2014/main" val="3843882438"/>
                  </a:ext>
                </a:extLst>
              </a:tr>
              <a:tr h="370840">
                <a:tc>
                  <a:txBody>
                    <a:bodyPr/>
                    <a:lstStyle/>
                    <a:p>
                      <a:r>
                        <a:rPr lang="en-US" sz="1200" dirty="0">
                          <a:latin typeface="Aptos" panose="020B0004020202020204" pitchFamily="34" charset="0"/>
                        </a:rPr>
                        <a:t>Establish Communication Process for External UAT Status and Defect Reporting</a:t>
                      </a:r>
                    </a:p>
                  </a:txBody>
                  <a:tcPr/>
                </a:tc>
                <a:tc>
                  <a:txBody>
                    <a:bodyPr/>
                    <a:lstStyle/>
                    <a:p>
                      <a:pPr algn="ctr"/>
                      <a:r>
                        <a:rPr lang="en-US" sz="1200" dirty="0">
                          <a:latin typeface="Aptos" panose="020B0004020202020204" pitchFamily="34" charset="0"/>
                        </a:rPr>
                        <a:t>AGO UAT/AGO ITS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Completed</a:t>
                      </a:r>
                    </a:p>
                    <a:p>
                      <a:pPr algn="l"/>
                      <a:endParaRPr lang="en-US" sz="1200" dirty="0">
                        <a:latin typeface="Aptos" panose="020B0004020202020204" pitchFamily="34" charset="0"/>
                      </a:endParaRPr>
                    </a:p>
                  </a:txBody>
                  <a:tcPr/>
                </a:tc>
                <a:extLst>
                  <a:ext uri="{0D108BD9-81ED-4DB2-BD59-A6C34878D82A}">
                    <a16:rowId xmlns:a16="http://schemas.microsoft.com/office/drawing/2014/main" val="3714432313"/>
                  </a:ext>
                </a:extLst>
              </a:tr>
            </a:tbl>
          </a:graphicData>
        </a:graphic>
      </p:graphicFrame>
      <p:pic>
        <p:nvPicPr>
          <p:cNvPr id="12" name="Graphic 11" descr="Checkbox Checked with solid fill">
            <a:extLst>
              <a:ext uri="{FF2B5EF4-FFF2-40B4-BE49-F238E27FC236}">
                <a16:creationId xmlns:a16="http://schemas.microsoft.com/office/drawing/2014/main" id="{FEFD6208-B89C-7CDA-A3F9-A52B0A0561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222715"/>
            <a:ext cx="454372" cy="454372"/>
          </a:xfrm>
          <a:prstGeom prst="rect">
            <a:avLst/>
          </a:prstGeom>
        </p:spPr>
      </p:pic>
      <p:pic>
        <p:nvPicPr>
          <p:cNvPr id="4" name="Graphic 3" descr="Checkbox Checked with solid fill">
            <a:extLst>
              <a:ext uri="{FF2B5EF4-FFF2-40B4-BE49-F238E27FC236}">
                <a16:creationId xmlns:a16="http://schemas.microsoft.com/office/drawing/2014/main" id="{E6C0FB2A-AC45-AFA1-C26A-D6C1E1341B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623482"/>
            <a:ext cx="454372" cy="454372"/>
          </a:xfrm>
          <a:prstGeom prst="rect">
            <a:avLst/>
          </a:prstGeom>
        </p:spPr>
      </p:pic>
      <p:pic>
        <p:nvPicPr>
          <p:cNvPr id="5" name="Graphic 4" descr="Checkbox Checked with solid fill">
            <a:extLst>
              <a:ext uri="{FF2B5EF4-FFF2-40B4-BE49-F238E27FC236}">
                <a16:creationId xmlns:a16="http://schemas.microsoft.com/office/drawing/2014/main" id="{EDE69E45-293F-2CE4-CB84-D6A9038ABF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2339810"/>
            <a:ext cx="454372" cy="454372"/>
          </a:xfrm>
          <a:prstGeom prst="rect">
            <a:avLst/>
          </a:prstGeom>
        </p:spPr>
      </p:pic>
      <p:pic>
        <p:nvPicPr>
          <p:cNvPr id="9" name="Graphic 8" descr="Checkbox Checked with solid fill">
            <a:extLst>
              <a:ext uri="{FF2B5EF4-FFF2-40B4-BE49-F238E27FC236}">
                <a16:creationId xmlns:a16="http://schemas.microsoft.com/office/drawing/2014/main" id="{58ADC0A5-BB0B-4C3D-A3F8-35B21E690F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3458428"/>
            <a:ext cx="454372" cy="454372"/>
          </a:xfrm>
          <a:prstGeom prst="rect">
            <a:avLst/>
          </a:prstGeom>
        </p:spPr>
      </p:pic>
      <p:pic>
        <p:nvPicPr>
          <p:cNvPr id="10" name="Graphic 9" descr="Checkbox Checked with solid fill">
            <a:extLst>
              <a:ext uri="{FF2B5EF4-FFF2-40B4-BE49-F238E27FC236}">
                <a16:creationId xmlns:a16="http://schemas.microsoft.com/office/drawing/2014/main" id="{265EA9F6-3B80-01EB-D51C-7651769ADC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4578165"/>
            <a:ext cx="454372" cy="454372"/>
          </a:xfrm>
          <a:prstGeom prst="rect">
            <a:avLst/>
          </a:prstGeom>
        </p:spPr>
      </p:pic>
      <p:pic>
        <p:nvPicPr>
          <p:cNvPr id="13" name="Graphic 12" descr="Checkbox Checked with solid fill">
            <a:extLst>
              <a:ext uri="{FF2B5EF4-FFF2-40B4-BE49-F238E27FC236}">
                <a16:creationId xmlns:a16="http://schemas.microsoft.com/office/drawing/2014/main" id="{BBA3243A-48D5-7DC9-6914-3AD2A16D4E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2720129"/>
            <a:ext cx="454372" cy="454372"/>
          </a:xfrm>
          <a:prstGeom prst="rect">
            <a:avLst/>
          </a:prstGeom>
        </p:spPr>
      </p:pic>
      <p:pic>
        <p:nvPicPr>
          <p:cNvPr id="6" name="Graphic 5" descr="Checkbox Checked with solid fill">
            <a:extLst>
              <a:ext uri="{FF2B5EF4-FFF2-40B4-BE49-F238E27FC236}">
                <a16:creationId xmlns:a16="http://schemas.microsoft.com/office/drawing/2014/main" id="{78E208F7-CE85-5765-2102-40E8455661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0751" y="1987032"/>
            <a:ext cx="454372" cy="454372"/>
          </a:xfrm>
          <a:prstGeom prst="rect">
            <a:avLst/>
          </a:prstGeom>
        </p:spPr>
      </p:pic>
      <p:pic>
        <p:nvPicPr>
          <p:cNvPr id="15" name="Graphic 14" descr="Checkbox Checked with solid fill">
            <a:extLst>
              <a:ext uri="{FF2B5EF4-FFF2-40B4-BE49-F238E27FC236}">
                <a16:creationId xmlns:a16="http://schemas.microsoft.com/office/drawing/2014/main" id="{13F9A66E-1B5A-17CB-25BA-59F8E2F830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4221222"/>
            <a:ext cx="454372" cy="454372"/>
          </a:xfrm>
          <a:prstGeom prst="rect">
            <a:avLst/>
          </a:prstGeom>
        </p:spPr>
      </p:pic>
      <p:pic>
        <p:nvPicPr>
          <p:cNvPr id="8" name="Graphic 7" descr="Checkbox Checked with solid fill">
            <a:extLst>
              <a:ext uri="{FF2B5EF4-FFF2-40B4-BE49-F238E27FC236}">
                <a16:creationId xmlns:a16="http://schemas.microsoft.com/office/drawing/2014/main" id="{A47E1531-9125-9763-6B5A-4773CAB46F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3072907"/>
            <a:ext cx="454372" cy="454372"/>
          </a:xfrm>
          <a:prstGeom prst="rect">
            <a:avLst/>
          </a:prstGeom>
        </p:spPr>
      </p:pic>
      <p:pic>
        <p:nvPicPr>
          <p:cNvPr id="11" name="Graphic 10" descr="Checkbox Checked with solid fill">
            <a:extLst>
              <a:ext uri="{FF2B5EF4-FFF2-40B4-BE49-F238E27FC236}">
                <a16:creationId xmlns:a16="http://schemas.microsoft.com/office/drawing/2014/main" id="{45A9EDA5-6DBA-18BE-8F29-D315794867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3833528"/>
            <a:ext cx="454372" cy="454372"/>
          </a:xfrm>
          <a:prstGeom prst="rect">
            <a:avLst/>
          </a:prstGeom>
        </p:spPr>
      </p:pic>
    </p:spTree>
    <p:extLst>
      <p:ext uri="{BB962C8B-B14F-4D97-AF65-F5344CB8AC3E}">
        <p14:creationId xmlns:p14="http://schemas.microsoft.com/office/powerpoint/2010/main" val="199357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47DB5-9F55-A726-56A4-9BE54C7FC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66F15-1651-1A33-EE8F-A1571936382D}"/>
              </a:ext>
            </a:extLst>
          </p:cNvPr>
          <p:cNvSpPr>
            <a:spLocks noGrp="1"/>
          </p:cNvSpPr>
          <p:nvPr>
            <p:ph type="title"/>
          </p:nvPr>
        </p:nvSpPr>
        <p:spPr>
          <a:xfrm>
            <a:off x="805265" y="1922946"/>
            <a:ext cx="7782859" cy="857250"/>
          </a:xfrm>
        </p:spPr>
        <p:txBody>
          <a:bodyPr>
            <a:normAutofit/>
          </a:bodyPr>
          <a:lstStyle/>
          <a:p>
            <a:r>
              <a:rPr lang="en-US" sz="4000" dirty="0">
                <a:latin typeface="Aptos" panose="020B0004020202020204" pitchFamily="34" charset="0"/>
              </a:rPr>
              <a:t>Comments/Questions?</a:t>
            </a:r>
          </a:p>
        </p:txBody>
      </p:sp>
    </p:spTree>
    <p:extLst>
      <p:ext uri="{BB962C8B-B14F-4D97-AF65-F5344CB8AC3E}">
        <p14:creationId xmlns:p14="http://schemas.microsoft.com/office/powerpoint/2010/main" val="2999003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844C78-D1D0-42ED-A651-4F64C9BE6ADB}"/>
              </a:ext>
            </a:extLst>
          </p:cNvPr>
          <p:cNvPicPr>
            <a:picLocks noChangeAspect="1"/>
          </p:cNvPicPr>
          <p:nvPr/>
        </p:nvPicPr>
        <p:blipFill rotWithShape="1">
          <a:blip r:embed="rId3"/>
          <a:srcRect l="36563" t="29155" r="36296" b="26049"/>
          <a:stretch/>
        </p:blipFill>
        <p:spPr>
          <a:xfrm>
            <a:off x="3879274" y="364601"/>
            <a:ext cx="5044080" cy="4680561"/>
          </a:xfrm>
          <a:prstGeom prst="rect">
            <a:avLst/>
          </a:prstGeom>
        </p:spPr>
      </p:pic>
      <p:sp>
        <p:nvSpPr>
          <p:cNvPr id="7" name="Title 7">
            <a:extLst>
              <a:ext uri="{FF2B5EF4-FFF2-40B4-BE49-F238E27FC236}">
                <a16:creationId xmlns:a16="http://schemas.microsoft.com/office/drawing/2014/main" id="{FF922779-30E7-4B00-9773-A31D4BE5575A}"/>
              </a:ext>
            </a:extLst>
          </p:cNvPr>
          <p:cNvSpPr txBox="1">
            <a:spLocks/>
          </p:cNvSpPr>
          <p:nvPr/>
        </p:nvSpPr>
        <p:spPr>
          <a:xfrm>
            <a:off x="1279921" y="1416051"/>
            <a:ext cx="3292079" cy="2066925"/>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dirty="0">
              <a:latin typeface="Aptos" panose="020B0004020202020204" pitchFamily="34" charset="0"/>
            </a:endParaRPr>
          </a:p>
          <a:p>
            <a:pPr>
              <a:defRPr/>
            </a:pPr>
            <a:r>
              <a:rPr lang="en-US" sz="4000" dirty="0">
                <a:latin typeface="Aptos" panose="020B0004020202020204" pitchFamily="34" charset="0"/>
              </a:rPr>
              <a:t>Thank You!</a:t>
            </a:r>
          </a:p>
        </p:txBody>
      </p:sp>
    </p:spTree>
    <p:extLst>
      <p:ext uri="{BB962C8B-B14F-4D97-AF65-F5344CB8AC3E}">
        <p14:creationId xmlns:p14="http://schemas.microsoft.com/office/powerpoint/2010/main" val="419208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8236-79F9-4C79-91F1-4261FCF6E520}"/>
              </a:ext>
            </a:extLst>
          </p:cNvPr>
          <p:cNvSpPr>
            <a:spLocks noGrp="1"/>
          </p:cNvSpPr>
          <p:nvPr>
            <p:ph type="title"/>
          </p:nvPr>
        </p:nvSpPr>
        <p:spPr>
          <a:xfrm>
            <a:off x="903941" y="415951"/>
            <a:ext cx="7782859" cy="857250"/>
          </a:xfrm>
          <a:noFill/>
        </p:spPr>
        <p:txBody>
          <a:bodyPr>
            <a:normAutofit/>
          </a:bodyPr>
          <a:lstStyle/>
          <a:p>
            <a:pPr algn="l" eaLnBrk="1" fontAlgn="auto" hangingPunct="1">
              <a:spcAft>
                <a:spcPts val="0"/>
              </a:spcAft>
              <a:defRPr/>
            </a:pPr>
            <a:r>
              <a:rPr lang="en-US" sz="3600" b="1" dirty="0">
                <a:latin typeface="Aptos" panose="020B0004020202020204" pitchFamily="34" charset="0"/>
              </a:rPr>
              <a:t>Agenda</a:t>
            </a:r>
          </a:p>
        </p:txBody>
      </p:sp>
      <p:sp>
        <p:nvSpPr>
          <p:cNvPr id="4" name="Content Placeholder 3">
            <a:extLst>
              <a:ext uri="{FF2B5EF4-FFF2-40B4-BE49-F238E27FC236}">
                <a16:creationId xmlns:a16="http://schemas.microsoft.com/office/drawing/2014/main" id="{5333815E-AF94-430F-9B5B-422BA9401025}"/>
              </a:ext>
            </a:extLst>
          </p:cNvPr>
          <p:cNvSpPr>
            <a:spLocks noGrp="1"/>
          </p:cNvSpPr>
          <p:nvPr>
            <p:ph idx="1"/>
          </p:nvPr>
        </p:nvSpPr>
        <p:spPr>
          <a:xfrm>
            <a:off x="903941" y="1464309"/>
            <a:ext cx="7782859" cy="3394472"/>
          </a:xfrm>
        </p:spPr>
        <p:txBody>
          <a:bodyPr>
            <a:normAutofit lnSpcReduction="10000"/>
          </a:bodyPr>
          <a:lstStyle/>
          <a:p>
            <a:r>
              <a:rPr lang="en-US" dirty="0">
                <a:latin typeface="Aptos" panose="020B0004020202020204" pitchFamily="34" charset="0"/>
              </a:rPr>
              <a:t>UAT Changes/Defects Update</a:t>
            </a:r>
          </a:p>
          <a:p>
            <a:r>
              <a:rPr lang="en-US" dirty="0">
                <a:latin typeface="Aptos" panose="020B0004020202020204" pitchFamily="34" charset="0"/>
              </a:rPr>
              <a:t>Schedule Review</a:t>
            </a:r>
          </a:p>
          <a:p>
            <a:r>
              <a:rPr lang="en-US" dirty="0">
                <a:latin typeface="Aptos" panose="020B0004020202020204" pitchFamily="34" charset="0"/>
              </a:rPr>
              <a:t>UAT Results Update</a:t>
            </a:r>
          </a:p>
          <a:p>
            <a:r>
              <a:rPr lang="en-US" dirty="0">
                <a:latin typeface="Aptos" panose="020B0004020202020204" pitchFamily="34" charset="0"/>
              </a:rPr>
              <a:t>Cutover Update</a:t>
            </a:r>
          </a:p>
          <a:p>
            <a:r>
              <a:rPr lang="en-US" dirty="0">
                <a:latin typeface="Aptos" panose="020B0004020202020204" pitchFamily="34" charset="0"/>
              </a:rPr>
              <a:t>Action Items Update</a:t>
            </a:r>
          </a:p>
          <a:p>
            <a:r>
              <a:rPr lang="en-US" dirty="0">
                <a:latin typeface="Aptos" panose="020B0004020202020204" pitchFamily="34" charset="0"/>
              </a:rPr>
              <a:t>Comments/Questions</a:t>
            </a:r>
          </a:p>
        </p:txBody>
      </p:sp>
      <p:sp>
        <p:nvSpPr>
          <p:cNvPr id="7" name="Text Placeholder 3">
            <a:extLst>
              <a:ext uri="{FF2B5EF4-FFF2-40B4-BE49-F238E27FC236}">
                <a16:creationId xmlns:a16="http://schemas.microsoft.com/office/drawing/2014/main" id="{CF15631B-5536-452F-9393-C3F18B4FA969}"/>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pic>
        <p:nvPicPr>
          <p:cNvPr id="6" name="Picture 5">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120994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17FDA-FBDE-57C1-8EE6-69B2C07D09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E1541D-B2AD-78B3-26DD-49ADDEA78DE0}"/>
              </a:ext>
            </a:extLst>
          </p:cNvPr>
          <p:cNvSpPr>
            <a:spLocks noGrp="1"/>
          </p:cNvSpPr>
          <p:nvPr>
            <p:ph type="title"/>
          </p:nvPr>
        </p:nvSpPr>
        <p:spPr>
          <a:xfrm>
            <a:off x="960931" y="381753"/>
            <a:ext cx="7847511" cy="464892"/>
          </a:xfrm>
        </p:spPr>
        <p:txBody>
          <a:bodyPr anchor="ctr">
            <a:noAutofit/>
          </a:bodyPr>
          <a:lstStyle/>
          <a:p>
            <a:r>
              <a:rPr lang="en-US" sz="3400" dirty="0">
                <a:latin typeface="Aptos" panose="020B0004020202020204" pitchFamily="34" charset="0"/>
              </a:rPr>
              <a:t>TAX-AGO Interfaces</a:t>
            </a:r>
          </a:p>
        </p:txBody>
      </p:sp>
      <p:graphicFrame>
        <p:nvGraphicFramePr>
          <p:cNvPr id="6" name="Table 5">
            <a:extLst>
              <a:ext uri="{FF2B5EF4-FFF2-40B4-BE49-F238E27FC236}">
                <a16:creationId xmlns:a16="http://schemas.microsoft.com/office/drawing/2014/main" id="{4D8115B9-7FAE-15AD-44F3-5992399CD06C}"/>
              </a:ext>
            </a:extLst>
          </p:cNvPr>
          <p:cNvGraphicFramePr>
            <a:graphicFrameLocks noGrp="1"/>
          </p:cNvGraphicFramePr>
          <p:nvPr>
            <p:extLst>
              <p:ext uri="{D42A27DB-BD31-4B8C-83A1-F6EECF244321}">
                <p14:modId xmlns:p14="http://schemas.microsoft.com/office/powerpoint/2010/main" val="585290579"/>
              </p:ext>
            </p:extLst>
          </p:nvPr>
        </p:nvGraphicFramePr>
        <p:xfrm>
          <a:off x="1644072" y="1318265"/>
          <a:ext cx="6705600" cy="3443481"/>
        </p:xfrm>
        <a:graphic>
          <a:graphicData uri="http://schemas.openxmlformats.org/drawingml/2006/table">
            <a:tbl>
              <a:tblPr/>
              <a:tblGrid>
                <a:gridCol w="1467556">
                  <a:extLst>
                    <a:ext uri="{9D8B030D-6E8A-4147-A177-3AD203B41FA5}">
                      <a16:colId xmlns:a16="http://schemas.microsoft.com/office/drawing/2014/main" val="2171302858"/>
                    </a:ext>
                  </a:extLst>
                </a:gridCol>
                <a:gridCol w="1332088">
                  <a:extLst>
                    <a:ext uri="{9D8B030D-6E8A-4147-A177-3AD203B41FA5}">
                      <a16:colId xmlns:a16="http://schemas.microsoft.com/office/drawing/2014/main" val="3350886010"/>
                    </a:ext>
                  </a:extLst>
                </a:gridCol>
                <a:gridCol w="3905956">
                  <a:extLst>
                    <a:ext uri="{9D8B030D-6E8A-4147-A177-3AD203B41FA5}">
                      <a16:colId xmlns:a16="http://schemas.microsoft.com/office/drawing/2014/main" val="1122452738"/>
                    </a:ext>
                  </a:extLst>
                </a:gridCol>
              </a:tblGrid>
              <a:tr h="392295">
                <a:tc>
                  <a:txBody>
                    <a:bodyPr/>
                    <a:lstStyle/>
                    <a:p>
                      <a:pPr algn="l" fontAlgn="t"/>
                      <a:r>
                        <a:rPr lang="en-US" sz="2000" b="1" i="0" u="none" strike="noStrike" dirty="0">
                          <a:solidFill>
                            <a:srgbClr val="000000"/>
                          </a:solidFill>
                          <a:effectLst/>
                          <a:latin typeface="Avenir Next LT Pro" panose="020B0504020202020204" pitchFamily="34" charset="0"/>
                        </a:rPr>
                        <a:t>CUBS</a:t>
                      </a:r>
                    </a:p>
                  </a:txBody>
                  <a:tcPr marL="12449" marR="12449" marT="12449" marB="0">
                    <a:lnL>
                      <a:noFill/>
                    </a:lnL>
                    <a:lnR>
                      <a:noFill/>
                    </a:lnR>
                    <a:lnT>
                      <a:noFill/>
                    </a:lnT>
                    <a:lnB w="381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2000" b="1" i="0" u="none" strike="noStrike" dirty="0">
                          <a:solidFill>
                            <a:srgbClr val="000000"/>
                          </a:solidFill>
                          <a:effectLst/>
                          <a:latin typeface="Avenir Next LT Pro" panose="020B0504020202020204" pitchFamily="34" charset="0"/>
                        </a:rPr>
                        <a:t>DM</a:t>
                      </a:r>
                    </a:p>
                  </a:txBody>
                  <a:tcPr marL="12449" marR="12449" marT="12449" marB="0">
                    <a:lnL>
                      <a:noFill/>
                    </a:lnL>
                    <a:lnR>
                      <a:noFill/>
                    </a:lnR>
                    <a:lnT>
                      <a:noFill/>
                    </a:lnT>
                    <a:lnB w="381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2000" b="1" i="0" u="none" strike="noStrike" dirty="0">
                          <a:solidFill>
                            <a:srgbClr val="000000"/>
                          </a:solidFill>
                          <a:effectLst/>
                          <a:latin typeface="Avenir Next LT Pro" panose="020B0504020202020204" pitchFamily="34" charset="0"/>
                        </a:rPr>
                        <a:t>Name</a:t>
                      </a:r>
                    </a:p>
                  </a:txBody>
                  <a:tcPr marL="12449" marR="12449" marT="12449" marB="0">
                    <a:lnL>
                      <a:noFill/>
                    </a:lnL>
                    <a:lnR>
                      <a:noFill/>
                    </a:lnR>
                    <a:lnT>
                      <a:noFill/>
                    </a:lnT>
                    <a:lnB w="381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64034561"/>
                  </a:ext>
                </a:extLst>
              </a:tr>
              <a:tr h="377766">
                <a:tc>
                  <a:txBody>
                    <a:bodyPr/>
                    <a:lstStyle/>
                    <a:p>
                      <a:pPr algn="l" fontAlgn="t"/>
                      <a:r>
                        <a:rPr lang="en-US" sz="2000" b="0" i="0" u="none" strike="noStrike">
                          <a:solidFill>
                            <a:srgbClr val="000000"/>
                          </a:solidFill>
                          <a:effectLst/>
                          <a:latin typeface="Avenir Next LT Pro" panose="020B0504020202020204" pitchFamily="34" charset="0"/>
                        </a:rPr>
                        <a:t>9020</a:t>
                      </a:r>
                    </a:p>
                  </a:txBody>
                  <a:tcPr marL="12449" marR="12449" marT="12449" marB="0">
                    <a:lnL>
                      <a:noFill/>
                    </a:lnL>
                    <a:lnR>
                      <a:noFill/>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XCI</a:t>
                      </a:r>
                    </a:p>
                  </a:txBody>
                  <a:tcPr marL="12449" marR="12449" marT="12449" marB="0">
                    <a:lnL>
                      <a:noFill/>
                    </a:lnL>
                    <a:lnR>
                      <a:noFill/>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Cert Import</a:t>
                      </a:r>
                    </a:p>
                  </a:txBody>
                  <a:tcPr marL="12449" marR="12449" marT="12449" marB="0">
                    <a:lnL>
                      <a:noFill/>
                    </a:lnL>
                    <a:lnR>
                      <a:noFill/>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8447554"/>
                  </a:ext>
                </a:extLst>
              </a:tr>
              <a:tr h="377766">
                <a:tc>
                  <a:txBody>
                    <a:bodyPr/>
                    <a:lstStyle/>
                    <a:p>
                      <a:pPr algn="l" fontAlgn="t"/>
                      <a:r>
                        <a:rPr lang="en-US" sz="2000" b="0" i="0" u="none" strike="noStrike">
                          <a:solidFill>
                            <a:srgbClr val="000000"/>
                          </a:solidFill>
                          <a:effectLst/>
                          <a:latin typeface="Avenir Next LT Pro" panose="020B0504020202020204" pitchFamily="34" charset="0"/>
                        </a:rPr>
                        <a:t>9011</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XFI</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dirty="0">
                          <a:solidFill>
                            <a:srgbClr val="000000"/>
                          </a:solidFill>
                          <a:effectLst/>
                          <a:latin typeface="Avenir Next LT Pro" panose="020B0504020202020204" pitchFamily="34" charset="0"/>
                        </a:rPr>
                        <a:t>Transaction Import</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0980391"/>
                  </a:ext>
                </a:extLst>
              </a:tr>
              <a:tr h="377766">
                <a:tc>
                  <a:txBody>
                    <a:bodyPr/>
                    <a:lstStyle/>
                    <a:p>
                      <a:pPr algn="l" fontAlgn="t"/>
                      <a:r>
                        <a:rPr lang="en-US" sz="2000" b="0" i="0" u="none" strike="noStrike">
                          <a:solidFill>
                            <a:srgbClr val="000000"/>
                          </a:solidFill>
                          <a:effectLst/>
                          <a:latin typeface="Avenir Next LT Pro" panose="020B0504020202020204" pitchFamily="34" charset="0"/>
                        </a:rPr>
                        <a:t>9407.40</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XDI</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dirty="0" err="1">
                          <a:solidFill>
                            <a:srgbClr val="000000"/>
                          </a:solidFill>
                          <a:effectLst/>
                          <a:latin typeface="Avenir Next LT Pro" panose="020B0504020202020204" pitchFamily="34" charset="0"/>
                        </a:rPr>
                        <a:t>Decert</a:t>
                      </a:r>
                      <a:r>
                        <a:rPr lang="en-US" sz="2000" b="0" i="0" u="none" strike="noStrike" dirty="0">
                          <a:solidFill>
                            <a:srgbClr val="000000"/>
                          </a:solidFill>
                          <a:effectLst/>
                          <a:latin typeface="Avenir Next LT Pro" panose="020B0504020202020204" pitchFamily="34" charset="0"/>
                        </a:rPr>
                        <a:t> Import</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0213486"/>
                  </a:ext>
                </a:extLst>
              </a:tr>
              <a:tr h="377766">
                <a:tc>
                  <a:txBody>
                    <a:bodyPr/>
                    <a:lstStyle/>
                    <a:p>
                      <a:pPr algn="l" fontAlgn="t"/>
                      <a:r>
                        <a:rPr lang="en-US" sz="2000" b="0" i="0" u="none" strike="noStrike">
                          <a:solidFill>
                            <a:srgbClr val="000000"/>
                          </a:solidFill>
                          <a:effectLst/>
                          <a:latin typeface="Avenir Next LT Pro" panose="020B0504020202020204" pitchFamily="34" charset="0"/>
                        </a:rPr>
                        <a:t>9011.40</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dirty="0">
                          <a:solidFill>
                            <a:srgbClr val="000000"/>
                          </a:solidFill>
                          <a:effectLst/>
                          <a:latin typeface="Avenir Next LT Pro" panose="020B0504020202020204" pitchFamily="34" charset="0"/>
                        </a:rPr>
                        <a:t>XNI</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NonFinancial Import</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4185734"/>
                  </a:ext>
                </a:extLst>
              </a:tr>
              <a:tr h="392295">
                <a:tc>
                  <a:txBody>
                    <a:bodyPr/>
                    <a:lstStyle/>
                    <a:p>
                      <a:pPr algn="l" fontAlgn="t"/>
                      <a:r>
                        <a:rPr lang="en-US" sz="2000" b="0" i="0" u="none" strike="noStrike" dirty="0">
                          <a:solidFill>
                            <a:srgbClr val="000000"/>
                          </a:solidFill>
                          <a:effectLst/>
                          <a:latin typeface="Avenir Next LT Pro" panose="020B0504020202020204" pitchFamily="34" charset="0"/>
                        </a:rPr>
                        <a:t>9008</a:t>
                      </a:r>
                    </a:p>
                  </a:txBody>
                  <a:tcPr marL="12449" marR="12449" marT="12449" marB="0">
                    <a:lnL>
                      <a:noFill/>
                    </a:lnL>
                    <a:lnR>
                      <a:noFill/>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fontAlgn="t"/>
                      <a:r>
                        <a:rPr lang="en-US" sz="2000" b="0" i="0" u="none" strike="noStrike" dirty="0">
                          <a:solidFill>
                            <a:srgbClr val="000000"/>
                          </a:solidFill>
                          <a:effectLst/>
                          <a:latin typeface="Avenir Next LT Pro" panose="020B0504020202020204" pitchFamily="34" charset="0"/>
                        </a:rPr>
                        <a:t>XAI</a:t>
                      </a:r>
                    </a:p>
                  </a:txBody>
                  <a:tcPr marL="12449" marR="12449" marT="12449" marB="0">
                    <a:lnL>
                      <a:noFill/>
                    </a:lnL>
                    <a:lnR>
                      <a:noFill/>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fontAlgn="t"/>
                      <a:r>
                        <a:rPr lang="en-US" sz="2000" b="0" i="0" u="none" strike="noStrike" dirty="0">
                          <a:solidFill>
                            <a:srgbClr val="000000"/>
                          </a:solidFill>
                          <a:effectLst/>
                          <a:latin typeface="Avenir Next LT Pro" panose="020B0504020202020204" pitchFamily="34" charset="0"/>
                        </a:rPr>
                        <a:t>Address Update Import</a:t>
                      </a:r>
                    </a:p>
                  </a:txBody>
                  <a:tcPr marL="12449" marR="12449" marT="12449" marB="0">
                    <a:lnL>
                      <a:noFill/>
                    </a:lnL>
                    <a:lnR>
                      <a:noFill/>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3127761"/>
                  </a:ext>
                </a:extLst>
              </a:tr>
              <a:tr h="377766">
                <a:tc>
                  <a:txBody>
                    <a:bodyPr/>
                    <a:lstStyle/>
                    <a:p>
                      <a:pPr algn="l" fontAlgn="t"/>
                      <a:r>
                        <a:rPr lang="en-US" sz="2000" b="0" i="0" u="none" strike="noStrike">
                          <a:solidFill>
                            <a:srgbClr val="000000"/>
                          </a:solidFill>
                          <a:effectLst/>
                          <a:latin typeface="Avenir Next LT Pro" panose="020B0504020202020204" pitchFamily="34" charset="0"/>
                        </a:rPr>
                        <a:t>8050.98</a:t>
                      </a:r>
                    </a:p>
                  </a:txBody>
                  <a:tcPr marL="12449" marR="12449" marT="12449" marB="0">
                    <a:lnL>
                      <a:noFill/>
                    </a:lnL>
                    <a:lnR>
                      <a:noFill/>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XADO</a:t>
                      </a:r>
                    </a:p>
                  </a:txBody>
                  <a:tcPr marL="12449" marR="12449" marT="12449" marB="0">
                    <a:lnL>
                      <a:noFill/>
                    </a:lnL>
                    <a:lnR>
                      <a:noFill/>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Active Data Outbound</a:t>
                      </a:r>
                    </a:p>
                  </a:txBody>
                  <a:tcPr marL="12449" marR="12449" marT="12449" marB="0">
                    <a:lnL>
                      <a:noFill/>
                    </a:lnL>
                    <a:lnR>
                      <a:noFill/>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0901617"/>
                  </a:ext>
                </a:extLst>
              </a:tr>
              <a:tr h="377766">
                <a:tc>
                  <a:txBody>
                    <a:bodyPr/>
                    <a:lstStyle/>
                    <a:p>
                      <a:pPr algn="l" fontAlgn="t"/>
                      <a:r>
                        <a:rPr lang="en-US" sz="2000" b="0" i="0" u="none" strike="noStrike">
                          <a:solidFill>
                            <a:srgbClr val="000000"/>
                          </a:solidFill>
                          <a:effectLst/>
                          <a:latin typeface="Avenir Next LT Pro" panose="020B0504020202020204" pitchFamily="34" charset="0"/>
                        </a:rPr>
                        <a:t>8050</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XFO</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Transaction Outbound</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9766367"/>
                  </a:ext>
                </a:extLst>
              </a:tr>
              <a:tr h="392295">
                <a:tc>
                  <a:txBody>
                    <a:bodyPr/>
                    <a:lstStyle/>
                    <a:p>
                      <a:pPr algn="l" fontAlgn="t"/>
                      <a:r>
                        <a:rPr lang="en-US" sz="2000" b="0" i="0" u="none" strike="noStrike">
                          <a:solidFill>
                            <a:srgbClr val="000000"/>
                          </a:solidFill>
                          <a:effectLst/>
                          <a:latin typeface="Avenir Next LT Pro" panose="020B0504020202020204" pitchFamily="34" charset="0"/>
                        </a:rPr>
                        <a:t>8050.40</a:t>
                      </a:r>
                    </a:p>
                  </a:txBody>
                  <a:tcPr marL="12449" marR="12449" marT="12449"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XNFO</a:t>
                      </a:r>
                    </a:p>
                  </a:txBody>
                  <a:tcPr marL="12449" marR="12449" marT="12449"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dirty="0">
                          <a:solidFill>
                            <a:srgbClr val="000000"/>
                          </a:solidFill>
                          <a:effectLst/>
                          <a:latin typeface="Avenir Next LT Pro" panose="020B0504020202020204" pitchFamily="34" charset="0"/>
                        </a:rPr>
                        <a:t>Non-Financial Outbound</a:t>
                      </a:r>
                    </a:p>
                  </a:txBody>
                  <a:tcPr marL="12449" marR="12449" marT="12449"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8492045"/>
                  </a:ext>
                </a:extLst>
              </a:tr>
            </a:tbl>
          </a:graphicData>
        </a:graphic>
      </p:graphicFrame>
    </p:spTree>
    <p:extLst>
      <p:ext uri="{BB962C8B-B14F-4D97-AF65-F5344CB8AC3E}">
        <p14:creationId xmlns:p14="http://schemas.microsoft.com/office/powerpoint/2010/main" val="347842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4750A-0B1B-21AB-C214-DDE5C97ED52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4F90C51-46F8-98F1-0B3A-6B15B7AC5D58}"/>
              </a:ext>
            </a:extLst>
          </p:cNvPr>
          <p:cNvSpPr txBox="1">
            <a:spLocks/>
          </p:cNvSpPr>
          <p:nvPr/>
        </p:nvSpPr>
        <p:spPr>
          <a:xfrm>
            <a:off x="994574" y="89218"/>
            <a:ext cx="7847511" cy="4552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latin typeface="Aptos" panose="020B0004020202020204" pitchFamily="34" charset="0"/>
              </a:rPr>
              <a:t>User Acceptance Testing – Changes</a:t>
            </a:r>
          </a:p>
        </p:txBody>
      </p:sp>
      <p:graphicFrame>
        <p:nvGraphicFramePr>
          <p:cNvPr id="6" name="Table 5">
            <a:extLst>
              <a:ext uri="{FF2B5EF4-FFF2-40B4-BE49-F238E27FC236}">
                <a16:creationId xmlns:a16="http://schemas.microsoft.com/office/drawing/2014/main" id="{4EEAA0C4-E4F5-E480-4CFF-C4B79668A876}"/>
              </a:ext>
            </a:extLst>
          </p:cNvPr>
          <p:cNvGraphicFramePr>
            <a:graphicFrameLocks noGrp="1"/>
          </p:cNvGraphicFramePr>
          <p:nvPr>
            <p:extLst>
              <p:ext uri="{D42A27DB-BD31-4B8C-83A1-F6EECF244321}">
                <p14:modId xmlns:p14="http://schemas.microsoft.com/office/powerpoint/2010/main" val="3875621128"/>
              </p:ext>
            </p:extLst>
          </p:nvPr>
        </p:nvGraphicFramePr>
        <p:xfrm>
          <a:off x="767166" y="593730"/>
          <a:ext cx="8302329" cy="4497242"/>
        </p:xfrm>
        <a:graphic>
          <a:graphicData uri="http://schemas.openxmlformats.org/drawingml/2006/table">
            <a:tbl>
              <a:tblPr firstRow="1" bandRow="1">
                <a:tableStyleId>{9D7B26C5-4107-4FEC-AEDC-1716B250A1EF}</a:tableStyleId>
              </a:tblPr>
              <a:tblGrid>
                <a:gridCol w="470507">
                  <a:extLst>
                    <a:ext uri="{9D8B030D-6E8A-4147-A177-3AD203B41FA5}">
                      <a16:colId xmlns:a16="http://schemas.microsoft.com/office/drawing/2014/main" val="4221470706"/>
                    </a:ext>
                  </a:extLst>
                </a:gridCol>
                <a:gridCol w="849745">
                  <a:extLst>
                    <a:ext uri="{9D8B030D-6E8A-4147-A177-3AD203B41FA5}">
                      <a16:colId xmlns:a16="http://schemas.microsoft.com/office/drawing/2014/main" val="3245736542"/>
                    </a:ext>
                  </a:extLst>
                </a:gridCol>
                <a:gridCol w="2004291">
                  <a:extLst>
                    <a:ext uri="{9D8B030D-6E8A-4147-A177-3AD203B41FA5}">
                      <a16:colId xmlns:a16="http://schemas.microsoft.com/office/drawing/2014/main" val="2822108424"/>
                    </a:ext>
                  </a:extLst>
                </a:gridCol>
                <a:gridCol w="4977786">
                  <a:extLst>
                    <a:ext uri="{9D8B030D-6E8A-4147-A177-3AD203B41FA5}">
                      <a16:colId xmlns:a16="http://schemas.microsoft.com/office/drawing/2014/main" val="2914276219"/>
                    </a:ext>
                  </a:extLst>
                </a:gridCol>
              </a:tblGrid>
              <a:tr h="237662">
                <a:tc>
                  <a:txBody>
                    <a:bodyPr/>
                    <a:lstStyle/>
                    <a:p>
                      <a:r>
                        <a:rPr lang="en-US" sz="900" dirty="0"/>
                        <a:t>ID</a:t>
                      </a:r>
                    </a:p>
                  </a:txBody>
                  <a:tcPr/>
                </a:tc>
                <a:tc>
                  <a:txBody>
                    <a:bodyPr/>
                    <a:lstStyle/>
                    <a:p>
                      <a:r>
                        <a:rPr lang="en-US" sz="900" dirty="0"/>
                        <a:t>Test Case</a:t>
                      </a:r>
                    </a:p>
                  </a:txBody>
                  <a:tcPr/>
                </a:tc>
                <a:tc>
                  <a:txBody>
                    <a:bodyPr/>
                    <a:lstStyle/>
                    <a:p>
                      <a:r>
                        <a:rPr lang="en-US" sz="900" dirty="0"/>
                        <a:t>Name</a:t>
                      </a:r>
                    </a:p>
                  </a:txBody>
                  <a:tcPr/>
                </a:tc>
                <a:tc>
                  <a:txBody>
                    <a:bodyPr/>
                    <a:lstStyle/>
                    <a:p>
                      <a:r>
                        <a:rPr lang="en-US" sz="900" dirty="0"/>
                        <a:t>Update</a:t>
                      </a:r>
                    </a:p>
                  </a:txBody>
                  <a:tcPr/>
                </a:tc>
                <a:extLst>
                  <a:ext uri="{0D108BD9-81ED-4DB2-BD59-A6C34878D82A}">
                    <a16:rowId xmlns:a16="http://schemas.microsoft.com/office/drawing/2014/main" val="3604280417"/>
                  </a:ext>
                </a:extLst>
              </a:tr>
              <a:tr h="370840">
                <a:tc>
                  <a:txBody>
                    <a:bodyPr/>
                    <a:lstStyle/>
                    <a:p>
                      <a:pPr marL="0" algn="l" defTabSz="457200" rtl="0" eaLnBrk="1" fontAlgn="t" latinLnBrk="0" hangingPunct="1"/>
                      <a:r>
                        <a:rPr lang="en-US" sz="1050" kern="1200">
                          <a:solidFill>
                            <a:schemeClr val="tx1"/>
                          </a:solidFill>
                        </a:rPr>
                        <a:t>60017</a:t>
                      </a:r>
                      <a:endParaRPr lang="en-US" sz="1050" kern="1200">
                        <a:solidFill>
                          <a:schemeClr val="tx1"/>
                        </a:solidFill>
                        <a:latin typeface="+mn-lt"/>
                        <a:ea typeface="+mn-ea"/>
                        <a:cs typeface="+mn-cs"/>
                      </a:endParaRPr>
                    </a:p>
                  </a:txBody>
                  <a:tcPr marL="7620" marR="7620" marT="7620" marB="0"/>
                </a:tc>
                <a:tc>
                  <a:txBody>
                    <a:bodyPr/>
                    <a:lstStyle/>
                    <a:p>
                      <a:pPr marL="0" algn="l" defTabSz="457200" rtl="0" eaLnBrk="1" fontAlgn="t" latinLnBrk="0" hangingPunct="1"/>
                      <a:r>
                        <a:rPr lang="en-US" sz="1050" kern="1200" dirty="0">
                          <a:solidFill>
                            <a:schemeClr val="tx1"/>
                          </a:solidFill>
                        </a:rPr>
                        <a:t> </a:t>
                      </a:r>
                      <a:endParaRPr lang="en-US" sz="1050" kern="1200" dirty="0">
                        <a:solidFill>
                          <a:schemeClr val="tx1"/>
                        </a:solidFill>
                        <a:latin typeface="+mn-lt"/>
                        <a:ea typeface="+mn-ea"/>
                        <a:cs typeface="+mn-cs"/>
                      </a:endParaRPr>
                    </a:p>
                  </a:txBody>
                  <a:tcPr marL="7620" marR="7620" marT="7620" marB="0"/>
                </a:tc>
                <a:tc>
                  <a:txBody>
                    <a:bodyPr/>
                    <a:lstStyle/>
                    <a:p>
                      <a:pPr marL="0" algn="l" defTabSz="457200" rtl="0" eaLnBrk="1" latinLnBrk="0" hangingPunct="1"/>
                      <a:r>
                        <a:rPr lang="en-US" sz="1050" kern="1200" dirty="0">
                          <a:solidFill>
                            <a:schemeClr val="tx1"/>
                          </a:solidFill>
                        </a:rPr>
                        <a:t>Payment Error File – ETL rejects entire file</a:t>
                      </a:r>
                      <a:endParaRPr lang="en-US" sz="1050" kern="1200" dirty="0">
                        <a:solidFill>
                          <a:schemeClr val="tx1"/>
                        </a:solidFill>
                        <a:latin typeface="+mn-lt"/>
                        <a:ea typeface="+mn-ea"/>
                        <a:cs typeface="+mn-cs"/>
                      </a:endParaRPr>
                    </a:p>
                  </a:txBody>
                  <a:tcPr/>
                </a:tc>
                <a:tc>
                  <a:txBody>
                    <a:bodyPr/>
                    <a:lstStyle/>
                    <a:p>
                      <a:pPr marL="0" algn="l" defTabSz="457200" rtl="0" eaLnBrk="1" latinLnBrk="0" hangingPunct="1"/>
                      <a:r>
                        <a:rPr lang="en-US" sz="1000" kern="1200" dirty="0">
                          <a:solidFill>
                            <a:schemeClr val="tx1"/>
                          </a:solidFill>
                        </a:rPr>
                        <a:t>Reversing file-level reject decision and making Type-Application failures be record-level rejects</a:t>
                      </a:r>
                      <a:endParaRPr lang="en-US" sz="1000" kern="1200" dirty="0">
                        <a:solidFill>
                          <a:schemeClr val="tx1"/>
                        </a:solidFill>
                        <a:latin typeface="+mn-lt"/>
                        <a:ea typeface="+mn-ea"/>
                        <a:cs typeface="+mn-cs"/>
                      </a:endParaRPr>
                    </a:p>
                  </a:txBody>
                  <a:tcPr/>
                </a:tc>
                <a:extLst>
                  <a:ext uri="{0D108BD9-81ED-4DB2-BD59-A6C34878D82A}">
                    <a16:rowId xmlns:a16="http://schemas.microsoft.com/office/drawing/2014/main" val="731768813"/>
                  </a:ext>
                </a:extLst>
              </a:tr>
              <a:tr h="370840">
                <a:tc>
                  <a:txBody>
                    <a:bodyPr/>
                    <a:lstStyle/>
                    <a:p>
                      <a:pPr marL="0" algn="l" defTabSz="457200" rtl="0" eaLnBrk="1" fontAlgn="t" latinLnBrk="0" hangingPunct="1"/>
                      <a:r>
                        <a:rPr lang="en-US" sz="1050" kern="1200">
                          <a:solidFill>
                            <a:schemeClr val="tx1"/>
                          </a:solidFill>
                        </a:rPr>
                        <a:t>62017</a:t>
                      </a:r>
                      <a:endParaRPr lang="en-US" sz="1050" kern="1200">
                        <a:solidFill>
                          <a:schemeClr val="tx1"/>
                        </a:solidFill>
                        <a:latin typeface="+mn-lt"/>
                        <a:ea typeface="+mn-ea"/>
                        <a:cs typeface="+mn-cs"/>
                      </a:endParaRPr>
                    </a:p>
                  </a:txBody>
                  <a:tcPr marL="7620" marR="7620" marT="7620" marB="0"/>
                </a:tc>
                <a:tc>
                  <a:txBody>
                    <a:bodyPr/>
                    <a:lstStyle/>
                    <a:p>
                      <a:pPr marL="0" algn="l" defTabSz="457200" rtl="0" eaLnBrk="1" fontAlgn="t" latinLnBrk="0" hangingPunct="1"/>
                      <a:r>
                        <a:rPr lang="en-US" sz="1050" kern="1200" dirty="0">
                          <a:solidFill>
                            <a:schemeClr val="tx1"/>
                          </a:solidFill>
                        </a:rPr>
                        <a:t>EXXCI_0056</a:t>
                      </a:r>
                      <a:endParaRPr lang="en-US" sz="1050" kern="1200" dirty="0">
                        <a:solidFill>
                          <a:schemeClr val="tx1"/>
                        </a:solidFill>
                        <a:latin typeface="+mn-lt"/>
                        <a:ea typeface="+mn-ea"/>
                        <a:cs typeface="+mn-cs"/>
                      </a:endParaRPr>
                    </a:p>
                  </a:txBody>
                  <a:tcPr marL="7620" marR="7620" marT="7620" marB="0"/>
                </a:tc>
                <a:tc>
                  <a:txBody>
                    <a:bodyPr/>
                    <a:lstStyle/>
                    <a:p>
                      <a:pPr marL="0" algn="l" defTabSz="457200" rtl="0" eaLnBrk="1" latinLnBrk="0" hangingPunct="1"/>
                      <a:r>
                        <a:rPr lang="en-US" sz="1050" kern="1200" dirty="0">
                          <a:solidFill>
                            <a:schemeClr val="tx1"/>
                          </a:solidFill>
                        </a:rPr>
                        <a:t>Abatement Letter Deny sent off historical data in XCI</a:t>
                      </a:r>
                      <a:endParaRPr lang="en-US" sz="1050" kern="1200" dirty="0">
                        <a:solidFill>
                          <a:schemeClr val="tx1"/>
                        </a:solidFill>
                        <a:latin typeface="+mn-lt"/>
                        <a:ea typeface="+mn-ea"/>
                        <a:cs typeface="+mn-cs"/>
                      </a:endParaRPr>
                    </a:p>
                  </a:txBody>
                  <a:tcPr/>
                </a:tc>
                <a:tc>
                  <a:txBody>
                    <a:bodyPr/>
                    <a:lstStyle/>
                    <a:p>
                      <a:pPr marL="0" algn="l" defTabSz="457200" rtl="0" eaLnBrk="1" latinLnBrk="0" hangingPunct="1"/>
                      <a:r>
                        <a:rPr lang="en-US" sz="1000" kern="1200" dirty="0">
                          <a:solidFill>
                            <a:schemeClr val="tx1"/>
                          </a:solidFill>
                        </a:rPr>
                        <a:t>When abatement approvals/denials come in on the XNI, a letter is triggered to be sent. Using this same field with historical information provided in the XCI was also triggering this letter. Change being made to exclude Y/N informational fields in XCI from triggering letter.</a:t>
                      </a:r>
                      <a:endParaRPr lang="en-US" sz="1000" kern="1200" dirty="0">
                        <a:solidFill>
                          <a:schemeClr val="tx1"/>
                        </a:solidFill>
                        <a:latin typeface="+mn-lt"/>
                        <a:ea typeface="+mn-ea"/>
                        <a:cs typeface="+mn-cs"/>
                      </a:endParaRPr>
                    </a:p>
                  </a:txBody>
                  <a:tcPr/>
                </a:tc>
                <a:extLst>
                  <a:ext uri="{0D108BD9-81ED-4DB2-BD59-A6C34878D82A}">
                    <a16:rowId xmlns:a16="http://schemas.microsoft.com/office/drawing/2014/main" val="846026796"/>
                  </a:ext>
                </a:extLst>
              </a:tr>
              <a:tr h="370840">
                <a:tc>
                  <a:txBody>
                    <a:bodyPr/>
                    <a:lstStyle/>
                    <a:p>
                      <a:pPr marL="0" algn="l" defTabSz="457200" rtl="0" eaLnBrk="1" fontAlgn="t" latinLnBrk="0" hangingPunct="1"/>
                      <a:r>
                        <a:rPr lang="en-US" sz="1050" kern="1200">
                          <a:solidFill>
                            <a:schemeClr val="tx1"/>
                          </a:solidFill>
                        </a:rPr>
                        <a:t>62052</a:t>
                      </a:r>
                      <a:endParaRPr lang="en-US" sz="1050" kern="1200">
                        <a:solidFill>
                          <a:schemeClr val="tx1"/>
                        </a:solidFill>
                        <a:latin typeface="+mn-lt"/>
                        <a:ea typeface="+mn-ea"/>
                        <a:cs typeface="+mn-cs"/>
                      </a:endParaRPr>
                    </a:p>
                  </a:txBody>
                  <a:tcPr marL="7620" marR="7620" marT="7620" marB="0"/>
                </a:tc>
                <a:tc>
                  <a:txBody>
                    <a:bodyPr/>
                    <a:lstStyle/>
                    <a:p>
                      <a:pPr marL="0" algn="l" defTabSz="457200" rtl="0" eaLnBrk="1" fontAlgn="t" latinLnBrk="0" hangingPunct="1"/>
                      <a:r>
                        <a:rPr lang="en-US" sz="1050" kern="1200" dirty="0">
                          <a:solidFill>
                            <a:schemeClr val="tx1"/>
                          </a:solidFill>
                        </a:rPr>
                        <a:t>EXFP_0043; EXXFI_0001, 0012, 0013, 0014, 0019 </a:t>
                      </a:r>
                      <a:endParaRPr lang="en-US" sz="1050" kern="1200" dirty="0">
                        <a:solidFill>
                          <a:schemeClr val="tx1"/>
                        </a:solidFill>
                        <a:latin typeface="+mn-lt"/>
                        <a:ea typeface="+mn-ea"/>
                        <a:cs typeface="+mn-cs"/>
                      </a:endParaRPr>
                    </a:p>
                  </a:txBody>
                  <a:tcPr marL="7620" marR="7620" marT="7620" marB="0"/>
                </a:tc>
                <a:tc>
                  <a:txBody>
                    <a:bodyPr/>
                    <a:lstStyle/>
                    <a:p>
                      <a:pPr marL="0" algn="l" defTabSz="457200" rtl="0" eaLnBrk="1" latinLnBrk="0" hangingPunct="1"/>
                      <a:r>
                        <a:rPr lang="en-US" sz="1050" kern="1200" dirty="0">
                          <a:solidFill>
                            <a:schemeClr val="tx1"/>
                          </a:solidFill>
                        </a:rPr>
                        <a:t>Changes to TrueUp – Payment not applied in DM due to overpayment</a:t>
                      </a:r>
                      <a:endParaRPr lang="en-US" sz="1050" kern="1200" dirty="0">
                        <a:solidFill>
                          <a:schemeClr val="tx1"/>
                        </a:solidFill>
                        <a:latin typeface="+mn-lt"/>
                        <a:ea typeface="+mn-ea"/>
                        <a:cs typeface="+mn-cs"/>
                      </a:endParaRPr>
                    </a:p>
                  </a:txBody>
                  <a:tcPr/>
                </a:tc>
                <a:tc>
                  <a:txBody>
                    <a:bodyPr/>
                    <a:lstStyle/>
                    <a:p>
                      <a:pPr marL="0" algn="l" defTabSz="457200" rtl="0" eaLnBrk="1" latinLnBrk="0" hangingPunct="1"/>
                      <a:r>
                        <a:rPr lang="en-US" sz="1000" kern="1200" dirty="0">
                          <a:solidFill>
                            <a:schemeClr val="tx1"/>
                          </a:solidFill>
                        </a:rPr>
                        <a:t>TrueUp call was getting live account balance, but DM account doesn’t reflect this current balance until interest accrues or payment posts. TrueUp adding an additional call to add a tag on accounts expecting payments so that DM can post the accrued interest/fees and prevent this balance discrepancy</a:t>
                      </a:r>
                      <a:endParaRPr lang="en-US" sz="1000" kern="1200" dirty="0">
                        <a:solidFill>
                          <a:schemeClr val="tx1"/>
                        </a:solidFill>
                        <a:latin typeface="+mn-lt"/>
                        <a:ea typeface="+mn-ea"/>
                        <a:cs typeface="+mn-cs"/>
                      </a:endParaRPr>
                    </a:p>
                  </a:txBody>
                  <a:tcPr/>
                </a:tc>
                <a:extLst>
                  <a:ext uri="{0D108BD9-81ED-4DB2-BD59-A6C34878D82A}">
                    <a16:rowId xmlns:a16="http://schemas.microsoft.com/office/drawing/2014/main" val="1340292576"/>
                  </a:ext>
                </a:extLst>
              </a:tr>
              <a:tr h="370840">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1050" kern="1200" dirty="0">
                          <a:solidFill>
                            <a:schemeClr val="tx1"/>
                          </a:solidFill>
                        </a:rPr>
                        <a:t>62053</a:t>
                      </a:r>
                    </a:p>
                    <a:p>
                      <a:pPr marL="0" algn="l" defTabSz="457200" rtl="0" eaLnBrk="1" fontAlgn="t" latinLnBrk="0" hangingPunct="1"/>
                      <a:endParaRPr lang="en-US" sz="1050" kern="1200" dirty="0">
                        <a:solidFill>
                          <a:schemeClr val="tx1"/>
                        </a:solidFill>
                        <a:latin typeface="+mn-lt"/>
                        <a:ea typeface="+mn-ea"/>
                        <a:cs typeface="+mn-cs"/>
                      </a:endParaRPr>
                    </a:p>
                  </a:txBody>
                  <a:tcPr marL="7620" marR="7620" marT="7620" marB="0"/>
                </a:tc>
                <a:tc>
                  <a:txBody>
                    <a:bodyPr/>
                    <a:lstStyle/>
                    <a:p>
                      <a:pPr marL="0" algn="l" defTabSz="457200" rtl="0" eaLnBrk="1" fontAlgn="t" latinLnBrk="0" hangingPunct="1"/>
                      <a:r>
                        <a:rPr lang="en-US" sz="1050" kern="1200" dirty="0">
                          <a:solidFill>
                            <a:schemeClr val="tx1"/>
                          </a:solidFill>
                        </a:rPr>
                        <a:t>EXFP_0020</a:t>
                      </a:r>
                    </a:p>
                    <a:p>
                      <a:pPr marL="0" marR="0" lvl="0" indent="0" algn="l" defTabSz="457200" rtl="0" eaLnBrk="1" fontAlgn="t" latinLnBrk="0" hangingPunct="1">
                        <a:lnSpc>
                          <a:spcPct val="100000"/>
                        </a:lnSpc>
                        <a:spcBef>
                          <a:spcPts val="0"/>
                        </a:spcBef>
                        <a:spcAft>
                          <a:spcPts val="0"/>
                        </a:spcAft>
                        <a:buClrTx/>
                        <a:buSzTx/>
                        <a:buFontTx/>
                        <a:buNone/>
                        <a:tabLst/>
                        <a:defRPr/>
                      </a:pPr>
                      <a:r>
                        <a:rPr lang="en-US" sz="1050" kern="1200" dirty="0">
                          <a:solidFill>
                            <a:schemeClr val="tx1"/>
                          </a:solidFill>
                        </a:rPr>
                        <a:t>EXFP_0019</a:t>
                      </a:r>
                      <a:endParaRPr lang="en-US" sz="1050" kern="1200" dirty="0">
                        <a:solidFill>
                          <a:schemeClr val="tx1"/>
                        </a:solidFill>
                        <a:latin typeface="+mn-lt"/>
                        <a:ea typeface="+mn-ea"/>
                        <a:cs typeface="+mn-cs"/>
                      </a:endParaRPr>
                    </a:p>
                  </a:txBody>
                  <a:tcPr marL="7620" marR="7620" marT="7620" marB="0"/>
                </a:tc>
                <a:tc>
                  <a:txBody>
                    <a:bodyPr/>
                    <a:lstStyle/>
                    <a:p>
                      <a:pPr marL="0" algn="l" defTabSz="457200" rtl="0" eaLnBrk="1" latinLnBrk="0" hangingPunct="1"/>
                      <a:r>
                        <a:rPr lang="en-US" sz="1050" kern="1200" dirty="0">
                          <a:solidFill>
                            <a:schemeClr val="tx1"/>
                          </a:solidFill>
                        </a:rPr>
                        <a:t>Payment CSV needs DM Transaction ID</a:t>
                      </a:r>
                      <a:endParaRPr lang="en-US" sz="1050" kern="1200" dirty="0">
                        <a:solidFill>
                          <a:schemeClr val="tx1"/>
                        </a:solidFill>
                        <a:latin typeface="+mn-lt"/>
                        <a:ea typeface="+mn-ea"/>
                        <a:cs typeface="+mn-cs"/>
                      </a:endParaRPr>
                    </a:p>
                  </a:txBody>
                  <a:tcPr/>
                </a:tc>
                <a:tc>
                  <a:txBody>
                    <a:bodyPr/>
                    <a:lstStyle/>
                    <a:p>
                      <a:pPr marL="0" algn="l" defTabSz="457200" rtl="0" eaLnBrk="1" latinLnBrk="0" hangingPunct="1"/>
                      <a:r>
                        <a:rPr lang="en-US" sz="1000" kern="1200" dirty="0">
                          <a:solidFill>
                            <a:schemeClr val="tx1"/>
                          </a:solidFill>
                        </a:rPr>
                        <a:t>Adding unique DM payment identifier to invoice payment details</a:t>
                      </a:r>
                      <a:endParaRPr lang="en-US" sz="1000" kern="1200" dirty="0">
                        <a:solidFill>
                          <a:schemeClr val="tx1"/>
                        </a:solidFill>
                        <a:latin typeface="+mn-lt"/>
                        <a:ea typeface="+mn-ea"/>
                        <a:cs typeface="+mn-cs"/>
                      </a:endParaRPr>
                    </a:p>
                  </a:txBody>
                  <a:tcPr/>
                </a:tc>
                <a:extLst>
                  <a:ext uri="{0D108BD9-81ED-4DB2-BD59-A6C34878D82A}">
                    <a16:rowId xmlns:a16="http://schemas.microsoft.com/office/drawing/2014/main" val="3781608248"/>
                  </a:ext>
                </a:extLst>
              </a:tr>
              <a:tr h="370840">
                <a:tc>
                  <a:txBody>
                    <a:bodyPr/>
                    <a:lstStyle/>
                    <a:p>
                      <a:pPr marL="0" algn="l" defTabSz="457200" rtl="0" eaLnBrk="1" fontAlgn="t" latinLnBrk="0" hangingPunct="1"/>
                      <a:r>
                        <a:rPr lang="en-US" sz="1050" kern="1200" dirty="0">
                          <a:solidFill>
                            <a:schemeClr val="tx1"/>
                          </a:solidFill>
                        </a:rPr>
                        <a:t>62086</a:t>
                      </a:r>
                      <a:endParaRPr lang="en-US" sz="1050" kern="1200" dirty="0">
                        <a:solidFill>
                          <a:schemeClr val="tx1"/>
                        </a:solidFill>
                        <a:latin typeface="+mn-lt"/>
                        <a:ea typeface="+mn-ea"/>
                        <a:cs typeface="+mn-cs"/>
                      </a:endParaRPr>
                    </a:p>
                  </a:txBody>
                  <a:tcPr marL="7620" marR="7620" marT="7620" marB="0"/>
                </a:tc>
                <a:tc>
                  <a:txBody>
                    <a:bodyPr/>
                    <a:lstStyle/>
                    <a:p>
                      <a:pPr marL="0" algn="l" defTabSz="457200" rtl="0" eaLnBrk="1" fontAlgn="t" latinLnBrk="0" hangingPunct="1"/>
                      <a:r>
                        <a:rPr lang="en-US" sz="1050" kern="1200" dirty="0">
                          <a:solidFill>
                            <a:schemeClr val="tx1"/>
                          </a:solidFill>
                        </a:rPr>
                        <a:t>EXXCI_0025</a:t>
                      </a:r>
                      <a:endParaRPr lang="en-US" sz="1050" kern="1200" dirty="0">
                        <a:solidFill>
                          <a:schemeClr val="tx1"/>
                        </a:solidFill>
                        <a:latin typeface="+mn-lt"/>
                        <a:ea typeface="+mn-ea"/>
                        <a:cs typeface="+mn-cs"/>
                      </a:endParaRPr>
                    </a:p>
                  </a:txBody>
                  <a:tcPr marL="7620" marR="7620" marT="7620" marB="0"/>
                </a:tc>
                <a:tc>
                  <a:txBody>
                    <a:bodyPr/>
                    <a:lstStyle/>
                    <a:p>
                      <a:pPr marL="0" algn="l" defTabSz="457200" rtl="0" eaLnBrk="1" latinLnBrk="0" hangingPunct="1"/>
                      <a:r>
                        <a:rPr lang="en-US" sz="1050" kern="1200" dirty="0">
                          <a:solidFill>
                            <a:schemeClr val="tx1"/>
                          </a:solidFill>
                        </a:rPr>
                        <a:t>XCI File Load Failure – Lien Demo UDP &amp; Foreign State Code</a:t>
                      </a:r>
                      <a:endParaRPr lang="en-US" sz="1050" kern="1200" dirty="0">
                        <a:solidFill>
                          <a:schemeClr val="tx1"/>
                        </a:solidFill>
                        <a:latin typeface="+mn-lt"/>
                        <a:ea typeface="+mn-ea"/>
                        <a:cs typeface="+mn-cs"/>
                      </a:endParaRPr>
                    </a:p>
                  </a:txBody>
                  <a:tcPr/>
                </a:tc>
                <a:tc>
                  <a:txBody>
                    <a:bodyPr/>
                    <a:lstStyle/>
                    <a:p>
                      <a:pPr marL="0" algn="l" defTabSz="457200" rtl="0" eaLnBrk="1" latinLnBrk="0" hangingPunct="1"/>
                      <a:r>
                        <a:rPr lang="en-US" sz="1000" kern="1200" dirty="0">
                          <a:solidFill>
                            <a:schemeClr val="tx1"/>
                          </a:solidFill>
                        </a:rPr>
                        <a:t>A MEX state ID was causing an error because the lien address information field is limited to 2 characters. Since out-of-state liens are filed in Franklin county, we are changing the non-US state fields to map to OH for lien addresses (MEX to remain on debtor address)</a:t>
                      </a:r>
                      <a:endParaRPr lang="en-US" sz="1000" kern="1200" dirty="0">
                        <a:solidFill>
                          <a:schemeClr val="tx1"/>
                        </a:solidFill>
                        <a:latin typeface="+mn-lt"/>
                        <a:ea typeface="+mn-ea"/>
                        <a:cs typeface="+mn-cs"/>
                      </a:endParaRPr>
                    </a:p>
                  </a:txBody>
                  <a:tcPr/>
                </a:tc>
                <a:extLst>
                  <a:ext uri="{0D108BD9-81ED-4DB2-BD59-A6C34878D82A}">
                    <a16:rowId xmlns:a16="http://schemas.microsoft.com/office/drawing/2014/main" val="279365418"/>
                  </a:ext>
                </a:extLst>
              </a:tr>
              <a:tr h="370840">
                <a:tc>
                  <a:txBody>
                    <a:bodyPr/>
                    <a:lstStyle/>
                    <a:p>
                      <a:pPr marL="0" algn="l" defTabSz="457200" rtl="0" eaLnBrk="1" fontAlgn="t" latinLnBrk="0" hangingPunct="1"/>
                      <a:r>
                        <a:rPr lang="en-US" sz="1050" kern="1200" dirty="0">
                          <a:solidFill>
                            <a:schemeClr val="tx1"/>
                          </a:solidFill>
                        </a:rPr>
                        <a:t>62088/63058</a:t>
                      </a:r>
                      <a:endParaRPr lang="en-US" sz="1050" kern="1200" dirty="0">
                        <a:solidFill>
                          <a:schemeClr val="tx1"/>
                        </a:solidFill>
                        <a:latin typeface="+mn-lt"/>
                        <a:ea typeface="+mn-ea"/>
                        <a:cs typeface="+mn-cs"/>
                      </a:endParaRPr>
                    </a:p>
                  </a:txBody>
                  <a:tcPr marL="7620" marR="7620" marT="7620" marB="0"/>
                </a:tc>
                <a:tc>
                  <a:txBody>
                    <a:bodyPr/>
                    <a:lstStyle/>
                    <a:p>
                      <a:pPr marL="0" algn="l" defTabSz="457200" rtl="0" eaLnBrk="1" fontAlgn="t" latinLnBrk="0" hangingPunct="1"/>
                      <a:r>
                        <a:rPr lang="en-US" sz="1050" kern="1200" dirty="0">
                          <a:solidFill>
                            <a:schemeClr val="tx1"/>
                          </a:solidFill>
                        </a:rPr>
                        <a:t>EXXFO_0001</a:t>
                      </a:r>
                      <a:endParaRPr lang="en-US" sz="1050" kern="1200" dirty="0">
                        <a:solidFill>
                          <a:schemeClr val="tx1"/>
                        </a:solidFill>
                        <a:latin typeface="+mn-lt"/>
                        <a:ea typeface="+mn-ea"/>
                        <a:cs typeface="+mn-cs"/>
                      </a:endParaRPr>
                    </a:p>
                  </a:txBody>
                  <a:tcPr marL="7620" marR="7620" marT="7620" marB="0"/>
                </a:tc>
                <a:tc>
                  <a:txBody>
                    <a:bodyPr/>
                    <a:lstStyle/>
                    <a:p>
                      <a:pPr marL="0" algn="l" defTabSz="457200" rtl="0" eaLnBrk="1" latinLnBrk="0" hangingPunct="1"/>
                      <a:r>
                        <a:rPr lang="en-US" sz="1050" kern="1200" dirty="0">
                          <a:solidFill>
                            <a:schemeClr val="tx1"/>
                          </a:solidFill>
                        </a:rPr>
                        <a:t>Assessment Errored out and did not process in ODT system (Negative Payments); Removal of Overpayments and </a:t>
                      </a:r>
                      <a:r>
                        <a:rPr lang="en-US" sz="1050" kern="1200" dirty="0" err="1">
                          <a:solidFill>
                            <a:schemeClr val="tx1"/>
                          </a:solidFill>
                        </a:rPr>
                        <a:t>Autorefunds</a:t>
                      </a:r>
                      <a:r>
                        <a:rPr lang="en-US" sz="1050" kern="1200" dirty="0">
                          <a:solidFill>
                            <a:schemeClr val="tx1"/>
                          </a:solidFill>
                        </a:rPr>
                        <a:t> reporting from XFO</a:t>
                      </a:r>
                      <a:endParaRPr lang="en-US" sz="1050" kern="1200" dirty="0">
                        <a:solidFill>
                          <a:schemeClr val="tx1"/>
                        </a:solidFill>
                        <a:latin typeface="+mn-lt"/>
                        <a:ea typeface="+mn-ea"/>
                        <a:cs typeface="+mn-cs"/>
                      </a:endParaRPr>
                    </a:p>
                  </a:txBody>
                  <a:tcPr/>
                </a:tc>
                <a:tc>
                  <a:txBody>
                    <a:bodyPr/>
                    <a:lstStyle/>
                    <a:p>
                      <a:pPr marL="0" algn="l" defTabSz="457200" rtl="0" eaLnBrk="1" latinLnBrk="0" hangingPunct="1"/>
                      <a:r>
                        <a:rPr lang="en-US" sz="1000" kern="1200" dirty="0">
                          <a:solidFill>
                            <a:schemeClr val="tx1"/>
                          </a:solidFill>
                        </a:rPr>
                        <a:t>Initially, the error was caused by a debtor refund being reported in the XFO. We have submitted a change to exclude this transaction type from being in our outbound file &amp; we have excluded amounts posting to the OVP bucket. In the case that negative payments should still need to be used as a workaround, ODT can accept those and error out to a Work Item.</a:t>
                      </a:r>
                      <a:endParaRPr lang="en-US" sz="1000" kern="1200" dirty="0">
                        <a:solidFill>
                          <a:schemeClr val="tx1"/>
                        </a:solidFill>
                        <a:latin typeface="+mn-lt"/>
                        <a:ea typeface="+mn-ea"/>
                        <a:cs typeface="+mn-cs"/>
                      </a:endParaRPr>
                    </a:p>
                  </a:txBody>
                  <a:tcPr/>
                </a:tc>
                <a:extLst>
                  <a:ext uri="{0D108BD9-81ED-4DB2-BD59-A6C34878D82A}">
                    <a16:rowId xmlns:a16="http://schemas.microsoft.com/office/drawing/2014/main" val="3271231025"/>
                  </a:ext>
                </a:extLst>
              </a:tr>
              <a:tr h="370840">
                <a:tc>
                  <a:txBody>
                    <a:bodyPr/>
                    <a:lstStyle/>
                    <a:p>
                      <a:pPr marL="0" algn="l" defTabSz="457200" rtl="0" eaLnBrk="1" fontAlgn="t" latinLnBrk="0" hangingPunct="1"/>
                      <a:r>
                        <a:rPr lang="en-US" sz="1050" kern="1200" dirty="0">
                          <a:solidFill>
                            <a:schemeClr val="tx1"/>
                          </a:solidFill>
                        </a:rPr>
                        <a:t>62117</a:t>
                      </a:r>
                      <a:endParaRPr lang="en-US" sz="1050" kern="1200" dirty="0">
                        <a:solidFill>
                          <a:schemeClr val="tx1"/>
                        </a:solidFill>
                        <a:latin typeface="+mn-lt"/>
                        <a:ea typeface="+mn-ea"/>
                        <a:cs typeface="+mn-cs"/>
                      </a:endParaRPr>
                    </a:p>
                  </a:txBody>
                  <a:tcPr marL="7620" marR="7620" marT="7620" marB="0"/>
                </a:tc>
                <a:tc>
                  <a:txBody>
                    <a:bodyPr/>
                    <a:lstStyle/>
                    <a:p>
                      <a:pPr marL="0" algn="l" defTabSz="457200" rtl="0" eaLnBrk="1" fontAlgn="t" latinLnBrk="0" hangingPunct="1"/>
                      <a:endParaRPr lang="en-US" sz="1050" kern="1200" dirty="0">
                        <a:solidFill>
                          <a:schemeClr val="tx1"/>
                        </a:solidFill>
                        <a:latin typeface="+mn-lt"/>
                        <a:ea typeface="+mn-ea"/>
                        <a:cs typeface="+mn-cs"/>
                      </a:endParaRPr>
                    </a:p>
                  </a:txBody>
                  <a:tcPr marL="7620" marR="7620" marT="7620" marB="0"/>
                </a:tc>
                <a:tc>
                  <a:txBody>
                    <a:bodyPr/>
                    <a:lstStyle/>
                    <a:p>
                      <a:pPr marL="0" algn="l" defTabSz="457200" rtl="0" eaLnBrk="1" latinLnBrk="0" hangingPunct="1"/>
                      <a:r>
                        <a:rPr lang="en-US" sz="1050" kern="1200" dirty="0">
                          <a:solidFill>
                            <a:schemeClr val="tx1"/>
                          </a:solidFill>
                        </a:rPr>
                        <a:t>Number of records sent in XADO does not match accounts in ODT active system</a:t>
                      </a:r>
                      <a:endParaRPr lang="en-US" sz="1050" kern="1200" dirty="0">
                        <a:solidFill>
                          <a:schemeClr val="tx1"/>
                        </a:solidFill>
                        <a:latin typeface="+mn-lt"/>
                        <a:ea typeface="+mn-ea"/>
                        <a:cs typeface="+mn-cs"/>
                      </a:endParaRPr>
                    </a:p>
                  </a:txBody>
                  <a:tcPr/>
                </a:tc>
                <a:tc>
                  <a:txBody>
                    <a:bodyPr/>
                    <a:lstStyle/>
                    <a:p>
                      <a:pPr marL="0" algn="l" defTabSz="457200" rtl="0" eaLnBrk="1" latinLnBrk="0" hangingPunct="1"/>
                      <a:r>
                        <a:rPr lang="en-US" sz="1000" kern="1200" dirty="0">
                          <a:solidFill>
                            <a:schemeClr val="tx1"/>
                          </a:solidFill>
                        </a:rPr>
                        <a:t>It appeared AGO had balances on about 1 million accounts that ODT had no remaining balance for. We are changing this interface to report account current balance, instead of account original balance.</a:t>
                      </a:r>
                      <a:endParaRPr lang="en-US" sz="1000" kern="1200" dirty="0">
                        <a:solidFill>
                          <a:schemeClr val="tx1"/>
                        </a:solidFill>
                        <a:latin typeface="+mn-lt"/>
                        <a:ea typeface="+mn-ea"/>
                        <a:cs typeface="+mn-cs"/>
                      </a:endParaRPr>
                    </a:p>
                  </a:txBody>
                  <a:tcPr/>
                </a:tc>
                <a:extLst>
                  <a:ext uri="{0D108BD9-81ED-4DB2-BD59-A6C34878D82A}">
                    <a16:rowId xmlns:a16="http://schemas.microsoft.com/office/drawing/2014/main" val="1217598781"/>
                  </a:ext>
                </a:extLst>
              </a:tr>
            </a:tbl>
          </a:graphicData>
        </a:graphic>
      </p:graphicFrame>
      <p:sp>
        <p:nvSpPr>
          <p:cNvPr id="7" name="Rectangle: Rounded Corners 6">
            <a:extLst>
              <a:ext uri="{FF2B5EF4-FFF2-40B4-BE49-F238E27FC236}">
                <a16:creationId xmlns:a16="http://schemas.microsoft.com/office/drawing/2014/main" id="{A168D420-8085-9041-F53C-7CB8BD124CEE}"/>
              </a:ext>
            </a:extLst>
          </p:cNvPr>
          <p:cNvSpPr/>
          <p:nvPr/>
        </p:nvSpPr>
        <p:spPr>
          <a:xfrm>
            <a:off x="4165601" y="831395"/>
            <a:ext cx="4879160" cy="3996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Passed!</a:t>
            </a:r>
          </a:p>
        </p:txBody>
      </p:sp>
      <p:sp>
        <p:nvSpPr>
          <p:cNvPr id="8" name="Rectangle: Rounded Corners 7">
            <a:extLst>
              <a:ext uri="{FF2B5EF4-FFF2-40B4-BE49-F238E27FC236}">
                <a16:creationId xmlns:a16="http://schemas.microsoft.com/office/drawing/2014/main" id="{F0A92C87-EBBA-37AF-A751-9A0CCA5234AA}"/>
              </a:ext>
            </a:extLst>
          </p:cNvPr>
          <p:cNvSpPr/>
          <p:nvPr/>
        </p:nvSpPr>
        <p:spPr>
          <a:xfrm>
            <a:off x="4165596" y="1257522"/>
            <a:ext cx="4879163" cy="6581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Passed!</a:t>
            </a:r>
          </a:p>
        </p:txBody>
      </p:sp>
      <p:sp>
        <p:nvSpPr>
          <p:cNvPr id="9" name="Rectangle: Rounded Corners 8">
            <a:extLst>
              <a:ext uri="{FF2B5EF4-FFF2-40B4-BE49-F238E27FC236}">
                <a16:creationId xmlns:a16="http://schemas.microsoft.com/office/drawing/2014/main" id="{8C6D6438-AB21-395F-E77E-1C713E14043C}"/>
              </a:ext>
            </a:extLst>
          </p:cNvPr>
          <p:cNvSpPr/>
          <p:nvPr/>
        </p:nvSpPr>
        <p:spPr>
          <a:xfrm>
            <a:off x="4165596" y="3074754"/>
            <a:ext cx="4879160" cy="5459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Passed!</a:t>
            </a:r>
          </a:p>
        </p:txBody>
      </p:sp>
      <p:sp>
        <p:nvSpPr>
          <p:cNvPr id="10" name="Rectangle: Rounded Corners 9">
            <a:extLst>
              <a:ext uri="{FF2B5EF4-FFF2-40B4-BE49-F238E27FC236}">
                <a16:creationId xmlns:a16="http://schemas.microsoft.com/office/drawing/2014/main" id="{E99F1673-BD11-6EDB-59F8-EC21947C7C19}"/>
              </a:ext>
            </a:extLst>
          </p:cNvPr>
          <p:cNvSpPr/>
          <p:nvPr/>
        </p:nvSpPr>
        <p:spPr>
          <a:xfrm>
            <a:off x="4165596" y="1942185"/>
            <a:ext cx="4879160" cy="69294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Retesting</a:t>
            </a:r>
          </a:p>
        </p:txBody>
      </p:sp>
      <p:sp>
        <p:nvSpPr>
          <p:cNvPr id="2" name="Rectangle: Rounded Corners 1">
            <a:extLst>
              <a:ext uri="{FF2B5EF4-FFF2-40B4-BE49-F238E27FC236}">
                <a16:creationId xmlns:a16="http://schemas.microsoft.com/office/drawing/2014/main" id="{A37D343D-F31D-DDA0-2A2B-C349DABC4DF4}"/>
              </a:ext>
            </a:extLst>
          </p:cNvPr>
          <p:cNvSpPr/>
          <p:nvPr/>
        </p:nvSpPr>
        <p:spPr>
          <a:xfrm>
            <a:off x="4165596" y="3660650"/>
            <a:ext cx="4879160" cy="82630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Passed!</a:t>
            </a:r>
          </a:p>
        </p:txBody>
      </p:sp>
      <p:sp>
        <p:nvSpPr>
          <p:cNvPr id="3" name="Rectangle: Rounded Corners 2">
            <a:extLst>
              <a:ext uri="{FF2B5EF4-FFF2-40B4-BE49-F238E27FC236}">
                <a16:creationId xmlns:a16="http://schemas.microsoft.com/office/drawing/2014/main" id="{E0DD7A3A-62CD-EE11-AE94-42194CD78B98}"/>
              </a:ext>
            </a:extLst>
          </p:cNvPr>
          <p:cNvSpPr/>
          <p:nvPr/>
        </p:nvSpPr>
        <p:spPr>
          <a:xfrm>
            <a:off x="4165596" y="2635133"/>
            <a:ext cx="4879160" cy="41962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Passed!</a:t>
            </a:r>
          </a:p>
        </p:txBody>
      </p:sp>
      <p:sp>
        <p:nvSpPr>
          <p:cNvPr id="4" name="Rectangle: Rounded Corners 3">
            <a:extLst>
              <a:ext uri="{FF2B5EF4-FFF2-40B4-BE49-F238E27FC236}">
                <a16:creationId xmlns:a16="http://schemas.microsoft.com/office/drawing/2014/main" id="{BE3C68C2-6E51-D16C-E0A3-186E5D30D730}"/>
              </a:ext>
            </a:extLst>
          </p:cNvPr>
          <p:cNvSpPr/>
          <p:nvPr/>
        </p:nvSpPr>
        <p:spPr>
          <a:xfrm>
            <a:off x="4165593" y="4521187"/>
            <a:ext cx="4879163" cy="56978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Retesting</a:t>
            </a:r>
          </a:p>
        </p:txBody>
      </p:sp>
    </p:spTree>
    <p:extLst>
      <p:ext uri="{BB962C8B-B14F-4D97-AF65-F5344CB8AC3E}">
        <p14:creationId xmlns:p14="http://schemas.microsoft.com/office/powerpoint/2010/main" val="3033230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459D1-7815-D357-6613-8D3A5C671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CD3509-0623-DFBE-1926-2FFE731EC4DA}"/>
              </a:ext>
            </a:extLst>
          </p:cNvPr>
          <p:cNvSpPr>
            <a:spLocks noGrp="1"/>
          </p:cNvSpPr>
          <p:nvPr>
            <p:ph type="title"/>
          </p:nvPr>
        </p:nvSpPr>
        <p:spPr>
          <a:xfrm>
            <a:off x="899973" y="157200"/>
            <a:ext cx="7847511" cy="464892"/>
          </a:xfrm>
        </p:spPr>
        <p:txBody>
          <a:bodyPr anchor="ctr">
            <a:noAutofit/>
          </a:bodyPr>
          <a:lstStyle/>
          <a:p>
            <a:r>
              <a:rPr lang="en-US" sz="3000" dirty="0">
                <a:latin typeface="Aptos" panose="020B0004020202020204" pitchFamily="34" charset="0"/>
              </a:rPr>
              <a:t>User Acceptance Testing – Defects</a:t>
            </a:r>
          </a:p>
        </p:txBody>
      </p:sp>
      <p:graphicFrame>
        <p:nvGraphicFramePr>
          <p:cNvPr id="3" name="Table 2">
            <a:extLst>
              <a:ext uri="{FF2B5EF4-FFF2-40B4-BE49-F238E27FC236}">
                <a16:creationId xmlns:a16="http://schemas.microsoft.com/office/drawing/2014/main" id="{ACAEA74D-3D1C-7872-774F-5FC95A424890}"/>
              </a:ext>
            </a:extLst>
          </p:cNvPr>
          <p:cNvGraphicFramePr>
            <a:graphicFrameLocks noGrp="1"/>
          </p:cNvGraphicFramePr>
          <p:nvPr>
            <p:extLst>
              <p:ext uri="{D42A27DB-BD31-4B8C-83A1-F6EECF244321}">
                <p14:modId xmlns:p14="http://schemas.microsoft.com/office/powerpoint/2010/main" val="2282177396"/>
              </p:ext>
            </p:extLst>
          </p:nvPr>
        </p:nvGraphicFramePr>
        <p:xfrm>
          <a:off x="826956" y="749612"/>
          <a:ext cx="8137160" cy="3556000"/>
        </p:xfrm>
        <a:graphic>
          <a:graphicData uri="http://schemas.openxmlformats.org/drawingml/2006/table">
            <a:tbl>
              <a:tblPr firstRow="1" bandRow="1">
                <a:tableStyleId>{C083E6E3-FA7D-4D7B-A595-EF9225AFEA82}</a:tableStyleId>
              </a:tblPr>
              <a:tblGrid>
                <a:gridCol w="669951">
                  <a:extLst>
                    <a:ext uri="{9D8B030D-6E8A-4147-A177-3AD203B41FA5}">
                      <a16:colId xmlns:a16="http://schemas.microsoft.com/office/drawing/2014/main" val="4221470706"/>
                    </a:ext>
                  </a:extLst>
                </a:gridCol>
                <a:gridCol w="1036320">
                  <a:extLst>
                    <a:ext uri="{9D8B030D-6E8A-4147-A177-3AD203B41FA5}">
                      <a16:colId xmlns:a16="http://schemas.microsoft.com/office/drawing/2014/main" val="3245736542"/>
                    </a:ext>
                  </a:extLst>
                </a:gridCol>
                <a:gridCol w="3163146">
                  <a:extLst>
                    <a:ext uri="{9D8B030D-6E8A-4147-A177-3AD203B41FA5}">
                      <a16:colId xmlns:a16="http://schemas.microsoft.com/office/drawing/2014/main" val="2822108424"/>
                    </a:ext>
                  </a:extLst>
                </a:gridCol>
                <a:gridCol w="3267743">
                  <a:extLst>
                    <a:ext uri="{9D8B030D-6E8A-4147-A177-3AD203B41FA5}">
                      <a16:colId xmlns:a16="http://schemas.microsoft.com/office/drawing/2014/main" val="2914276219"/>
                    </a:ext>
                  </a:extLst>
                </a:gridCol>
              </a:tblGrid>
              <a:tr h="293481">
                <a:tc>
                  <a:txBody>
                    <a:bodyPr/>
                    <a:lstStyle/>
                    <a:p>
                      <a:r>
                        <a:rPr lang="en-US" sz="1200" dirty="0">
                          <a:latin typeface="Aptos" panose="020B0004020202020204" pitchFamily="34" charset="0"/>
                        </a:rPr>
                        <a:t>AGO ID</a:t>
                      </a:r>
                    </a:p>
                  </a:txBody>
                  <a:tcPr/>
                </a:tc>
                <a:tc>
                  <a:txBody>
                    <a:bodyPr/>
                    <a:lstStyle/>
                    <a:p>
                      <a:r>
                        <a:rPr lang="en-US" sz="1200" dirty="0">
                          <a:latin typeface="Aptos" panose="020B0004020202020204" pitchFamily="34" charset="0"/>
                        </a:rPr>
                        <a:t>Test Case ID</a:t>
                      </a:r>
                    </a:p>
                  </a:txBody>
                  <a:tcPr/>
                </a:tc>
                <a:tc>
                  <a:txBody>
                    <a:bodyPr/>
                    <a:lstStyle/>
                    <a:p>
                      <a:r>
                        <a:rPr lang="en-US" sz="1200" dirty="0">
                          <a:latin typeface="Aptos" panose="020B0004020202020204" pitchFamily="34" charset="0"/>
                        </a:rPr>
                        <a:t>Name</a:t>
                      </a:r>
                    </a:p>
                  </a:txBody>
                  <a:tcPr/>
                </a:tc>
                <a:tc>
                  <a:txBody>
                    <a:bodyPr/>
                    <a:lstStyle/>
                    <a:p>
                      <a:r>
                        <a:rPr lang="en-US" sz="1200" dirty="0">
                          <a:latin typeface="Aptos" panose="020B0004020202020204" pitchFamily="34" charset="0"/>
                        </a:rPr>
                        <a:t>Notes</a:t>
                      </a:r>
                    </a:p>
                  </a:txBody>
                  <a:tcPr/>
                </a:tc>
                <a:extLst>
                  <a:ext uri="{0D108BD9-81ED-4DB2-BD59-A6C34878D82A}">
                    <a16:rowId xmlns:a16="http://schemas.microsoft.com/office/drawing/2014/main" val="3604280417"/>
                  </a:ext>
                </a:extLst>
              </a:tr>
              <a:tr h="370840">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60051</a:t>
                      </a:r>
                    </a:p>
                  </a:txBody>
                  <a:tcPr marL="7620" marR="7620" marT="7620" marB="0"/>
                </a:tc>
                <a:tc>
                  <a:txBody>
                    <a:bodyPr/>
                    <a:lstStyle/>
                    <a:p>
                      <a:pPr marL="0" algn="l" defTabSz="457200" rtl="0" eaLnBrk="1" fontAlgn="t" latinLnBrk="0" hangingPunct="1"/>
                      <a:endParaRPr lang="en-US" sz="1100" kern="1200" dirty="0">
                        <a:solidFill>
                          <a:schemeClr val="tx1"/>
                        </a:solidFill>
                        <a:latin typeface="Aptos" panose="020B0004020202020204" pitchFamily="34" charset="0"/>
                        <a:ea typeface="+mn-ea"/>
                        <a:cs typeface="+mn-cs"/>
                      </a:endParaRPr>
                    </a:p>
                  </a:txBody>
                  <a:tcPr marL="7620" marR="7620" marT="7620" marB="0"/>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Tags Notification to Taxation – XADO or XNFO</a:t>
                      </a:r>
                    </a:p>
                  </a:txBody>
                  <a:tcPr/>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Tags cheat sheet needed; ticket stemming from clarification questions about tags seen in these files </a:t>
                      </a:r>
                    </a:p>
                  </a:txBody>
                  <a:tcPr/>
                </a:tc>
                <a:extLst>
                  <a:ext uri="{0D108BD9-81ED-4DB2-BD59-A6C34878D82A}">
                    <a16:rowId xmlns:a16="http://schemas.microsoft.com/office/drawing/2014/main" val="731768813"/>
                  </a:ext>
                </a:extLst>
              </a:tr>
              <a:tr h="370840">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61052</a:t>
                      </a:r>
                    </a:p>
                  </a:txBody>
                  <a:tcPr marL="7620" marR="7620" marT="7620" marB="0"/>
                </a:tc>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EXFP_0060</a:t>
                      </a:r>
                    </a:p>
                  </a:txBody>
                  <a:tcPr marL="7620" marR="7620" marT="7620" marB="0"/>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Interest Hold Tag</a:t>
                      </a:r>
                    </a:p>
                  </a:txBody>
                  <a:tcPr/>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Identified an issue with migrated interest hold tags and the release of those holds</a:t>
                      </a:r>
                    </a:p>
                  </a:txBody>
                  <a:tcPr/>
                </a:tc>
                <a:extLst>
                  <a:ext uri="{0D108BD9-81ED-4DB2-BD59-A6C34878D82A}">
                    <a16:rowId xmlns:a16="http://schemas.microsoft.com/office/drawing/2014/main" val="846026796"/>
                  </a:ext>
                </a:extLst>
              </a:tr>
              <a:tr h="370840">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62056</a:t>
                      </a:r>
                    </a:p>
                  </a:txBody>
                  <a:tcPr marL="7620" marR="7620" marT="7620" marB="0"/>
                </a:tc>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EXXFI_0022</a:t>
                      </a:r>
                    </a:p>
                  </a:txBody>
                  <a:tcPr marL="7620" marR="7620" marT="7620" marB="0"/>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Payment reversal through XFI</a:t>
                      </a:r>
                    </a:p>
                  </a:txBody>
                  <a:tcPr/>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Retesting</a:t>
                      </a:r>
                    </a:p>
                  </a:txBody>
                  <a:tcPr/>
                </a:tc>
                <a:extLst>
                  <a:ext uri="{0D108BD9-81ED-4DB2-BD59-A6C34878D82A}">
                    <a16:rowId xmlns:a16="http://schemas.microsoft.com/office/drawing/2014/main" val="1340292576"/>
                  </a:ext>
                </a:extLst>
              </a:tr>
              <a:tr h="370840">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62087</a:t>
                      </a:r>
                    </a:p>
                  </a:txBody>
                  <a:tcPr marL="7620" marR="7620" marT="7620" marB="0"/>
                </a:tc>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EXXNI_0018</a:t>
                      </a:r>
                    </a:p>
                  </a:txBody>
                  <a:tcPr marL="7620" marR="7620" marT="7620" marB="0"/>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Secondary DOD through XNI</a:t>
                      </a:r>
                    </a:p>
                  </a:txBody>
                  <a:tcPr/>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Retesting</a:t>
                      </a:r>
                    </a:p>
                  </a:txBody>
                  <a:tcPr/>
                </a:tc>
                <a:extLst>
                  <a:ext uri="{0D108BD9-81ED-4DB2-BD59-A6C34878D82A}">
                    <a16:rowId xmlns:a16="http://schemas.microsoft.com/office/drawing/2014/main" val="3781608248"/>
                  </a:ext>
                </a:extLst>
              </a:tr>
              <a:tr h="370840">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62110</a:t>
                      </a:r>
                    </a:p>
                  </a:txBody>
                  <a:tcPr marL="7620" marR="7620" marT="7620" marB="0"/>
                </a:tc>
                <a:tc>
                  <a:txBody>
                    <a:bodyPr/>
                    <a:lstStyle/>
                    <a:p>
                      <a:pPr marL="0" algn="l" defTabSz="457200" rtl="0" eaLnBrk="1" fontAlgn="t" latinLnBrk="0" hangingPunct="1"/>
                      <a:endParaRPr lang="en-US" sz="1100" kern="1200" dirty="0">
                        <a:solidFill>
                          <a:schemeClr val="tx1"/>
                        </a:solidFill>
                        <a:latin typeface="Aptos" panose="020B0004020202020204" pitchFamily="34" charset="0"/>
                        <a:ea typeface="+mn-ea"/>
                        <a:cs typeface="+mn-cs"/>
                      </a:endParaRPr>
                    </a:p>
                  </a:txBody>
                  <a:tcPr marL="7620" marR="7620" marT="7620" marB="0"/>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XFI – need to match on multiple transactions for migrated payment reversals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ptos" panose="020B0004020202020204" pitchFamily="34" charset="0"/>
                          <a:ea typeface="+mn-ea"/>
                          <a:cs typeface="+mn-cs"/>
                        </a:rPr>
                        <a:t>Development completed; Target delivery date from C&amp;R to AGO: 7/30/2025. Anticipated retest dates: 7/30-7/31/2025.</a:t>
                      </a:r>
                    </a:p>
                  </a:txBody>
                  <a:tcPr/>
                </a:tc>
                <a:extLst>
                  <a:ext uri="{0D108BD9-81ED-4DB2-BD59-A6C34878D82A}">
                    <a16:rowId xmlns:a16="http://schemas.microsoft.com/office/drawing/2014/main" val="646817758"/>
                  </a:ext>
                </a:extLst>
              </a:tr>
              <a:tr h="370840">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62119</a:t>
                      </a:r>
                    </a:p>
                  </a:txBody>
                  <a:tcPr marL="7620" marR="7620" marT="7620" marB="0"/>
                </a:tc>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EXXCI_0039</a:t>
                      </a:r>
                    </a:p>
                  </a:txBody>
                  <a:tcPr marL="7620" marR="7620" marT="7620" marB="0"/>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School District ID in Additional Information UDP</a:t>
                      </a:r>
                    </a:p>
                  </a:txBody>
                  <a:tcPr/>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Retesting</a:t>
                      </a:r>
                    </a:p>
                  </a:txBody>
                  <a:tcPr/>
                </a:tc>
                <a:extLst>
                  <a:ext uri="{0D108BD9-81ED-4DB2-BD59-A6C34878D82A}">
                    <a16:rowId xmlns:a16="http://schemas.microsoft.com/office/drawing/2014/main" val="3239275152"/>
                  </a:ext>
                </a:extLst>
              </a:tr>
              <a:tr h="370840">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63016</a:t>
                      </a:r>
                    </a:p>
                  </a:txBody>
                  <a:tcPr marL="7620" marR="7620" marT="7620" marB="0"/>
                </a:tc>
                <a:tc>
                  <a:txBody>
                    <a:bodyPr/>
                    <a:lstStyle/>
                    <a:p>
                      <a:pPr marL="0" algn="l" defTabSz="457200" rtl="0" eaLnBrk="1" fontAlgn="t" latinLnBrk="0" hangingPunct="1"/>
                      <a:endParaRPr lang="en-US" sz="1100" kern="1200" dirty="0">
                        <a:solidFill>
                          <a:schemeClr val="tx1"/>
                        </a:solidFill>
                        <a:latin typeface="Aptos" panose="020B0004020202020204" pitchFamily="34" charset="0"/>
                        <a:ea typeface="+mn-ea"/>
                        <a:cs typeface="+mn-cs"/>
                      </a:endParaRPr>
                    </a:p>
                  </a:txBody>
                  <a:tcPr marL="7620" marR="7620" marT="7620" marB="0"/>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Issues with XCI Trailer-Only file processing</a:t>
                      </a:r>
                    </a:p>
                  </a:txBody>
                  <a:tcPr/>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Submitted as ticket 6/27</a:t>
                      </a:r>
                    </a:p>
                  </a:txBody>
                  <a:tcPr/>
                </a:tc>
                <a:extLst>
                  <a:ext uri="{0D108BD9-81ED-4DB2-BD59-A6C34878D82A}">
                    <a16:rowId xmlns:a16="http://schemas.microsoft.com/office/drawing/2014/main" val="1221503869"/>
                  </a:ext>
                </a:extLst>
              </a:tr>
            </a:tbl>
          </a:graphicData>
        </a:graphic>
      </p:graphicFrame>
      <p:sp>
        <p:nvSpPr>
          <p:cNvPr id="4" name="Rectangle: Rounded Corners 3">
            <a:extLst>
              <a:ext uri="{FF2B5EF4-FFF2-40B4-BE49-F238E27FC236}">
                <a16:creationId xmlns:a16="http://schemas.microsoft.com/office/drawing/2014/main" id="{757CD516-08FC-C3E8-F394-DC5E6A74D553}"/>
              </a:ext>
            </a:extLst>
          </p:cNvPr>
          <p:cNvSpPr/>
          <p:nvPr/>
        </p:nvSpPr>
        <p:spPr>
          <a:xfrm>
            <a:off x="5721985" y="1788990"/>
            <a:ext cx="3242131" cy="4378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Passed!</a:t>
            </a:r>
          </a:p>
        </p:txBody>
      </p:sp>
      <p:sp>
        <p:nvSpPr>
          <p:cNvPr id="6" name="Rectangle: Rounded Corners 5">
            <a:extLst>
              <a:ext uri="{FF2B5EF4-FFF2-40B4-BE49-F238E27FC236}">
                <a16:creationId xmlns:a16="http://schemas.microsoft.com/office/drawing/2014/main" id="{84E82A97-2F61-49C5-A99D-BB9C5B6603D0}"/>
              </a:ext>
            </a:extLst>
          </p:cNvPr>
          <p:cNvSpPr/>
          <p:nvPr/>
        </p:nvSpPr>
        <p:spPr>
          <a:xfrm>
            <a:off x="5721985" y="2560125"/>
            <a:ext cx="3242131" cy="4199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Passed!</a:t>
            </a:r>
          </a:p>
        </p:txBody>
      </p:sp>
      <p:sp>
        <p:nvSpPr>
          <p:cNvPr id="7" name="Rectangle: Rounded Corners 6">
            <a:extLst>
              <a:ext uri="{FF2B5EF4-FFF2-40B4-BE49-F238E27FC236}">
                <a16:creationId xmlns:a16="http://schemas.microsoft.com/office/drawing/2014/main" id="{878CB5F9-CD45-F015-80D0-83D2FEE3BA01}"/>
              </a:ext>
            </a:extLst>
          </p:cNvPr>
          <p:cNvSpPr/>
          <p:nvPr/>
        </p:nvSpPr>
        <p:spPr>
          <a:xfrm>
            <a:off x="5721985" y="3553653"/>
            <a:ext cx="3242131" cy="3595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Passed!</a:t>
            </a:r>
          </a:p>
        </p:txBody>
      </p:sp>
      <p:sp>
        <p:nvSpPr>
          <p:cNvPr id="8" name="Rectangle: Rounded Corners 7">
            <a:extLst>
              <a:ext uri="{FF2B5EF4-FFF2-40B4-BE49-F238E27FC236}">
                <a16:creationId xmlns:a16="http://schemas.microsoft.com/office/drawing/2014/main" id="{01F501A4-F696-8070-81B2-4A6A1D4E6BE0}"/>
              </a:ext>
            </a:extLst>
          </p:cNvPr>
          <p:cNvSpPr/>
          <p:nvPr/>
        </p:nvSpPr>
        <p:spPr>
          <a:xfrm>
            <a:off x="5721985" y="1190985"/>
            <a:ext cx="3242131" cy="58011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Closed</a:t>
            </a:r>
          </a:p>
        </p:txBody>
      </p:sp>
      <p:sp>
        <p:nvSpPr>
          <p:cNvPr id="9" name="Rectangle: Rounded Corners 8">
            <a:extLst>
              <a:ext uri="{FF2B5EF4-FFF2-40B4-BE49-F238E27FC236}">
                <a16:creationId xmlns:a16="http://schemas.microsoft.com/office/drawing/2014/main" id="{086FB2D6-4DE1-E070-EA1B-A4E694B35000}"/>
              </a:ext>
            </a:extLst>
          </p:cNvPr>
          <p:cNvSpPr/>
          <p:nvPr/>
        </p:nvSpPr>
        <p:spPr>
          <a:xfrm>
            <a:off x="5721985" y="3913223"/>
            <a:ext cx="3242131" cy="3828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Passed!</a:t>
            </a:r>
          </a:p>
        </p:txBody>
      </p:sp>
      <p:sp>
        <p:nvSpPr>
          <p:cNvPr id="5" name="Rectangle: Rounded Corners 4">
            <a:extLst>
              <a:ext uri="{FF2B5EF4-FFF2-40B4-BE49-F238E27FC236}">
                <a16:creationId xmlns:a16="http://schemas.microsoft.com/office/drawing/2014/main" id="{06B6F4B5-515C-606F-2807-DB3F305E2754}"/>
              </a:ext>
            </a:extLst>
          </p:cNvPr>
          <p:cNvSpPr/>
          <p:nvPr/>
        </p:nvSpPr>
        <p:spPr>
          <a:xfrm>
            <a:off x="5721985" y="2212473"/>
            <a:ext cx="3242131" cy="3476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Passed!</a:t>
            </a:r>
          </a:p>
        </p:txBody>
      </p:sp>
    </p:spTree>
    <p:extLst>
      <p:ext uri="{BB962C8B-B14F-4D97-AF65-F5344CB8AC3E}">
        <p14:creationId xmlns:p14="http://schemas.microsoft.com/office/powerpoint/2010/main" val="570939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20125" y="27513"/>
            <a:ext cx="7782859" cy="737258"/>
          </a:xfrm>
        </p:spPr>
        <p:txBody>
          <a:bodyPr>
            <a:normAutofit/>
          </a:bodyPr>
          <a:lstStyle/>
          <a:p>
            <a:r>
              <a:rPr lang="en-US" sz="3400" dirty="0">
                <a:latin typeface="Aptos" panose="020B0004020202020204" pitchFamily="34" charset="0"/>
              </a:rPr>
              <a:t>Schedule Review</a:t>
            </a:r>
          </a:p>
        </p:txBody>
      </p:sp>
      <p:pic>
        <p:nvPicPr>
          <p:cNvPr id="5" name="Picture 4">
            <a:extLst>
              <a:ext uri="{FF2B5EF4-FFF2-40B4-BE49-F238E27FC236}">
                <a16:creationId xmlns:a16="http://schemas.microsoft.com/office/drawing/2014/main" id="{E4E52DB5-01BA-4AF8-17DB-2A5037DC96BD}"/>
              </a:ext>
            </a:extLst>
          </p:cNvPr>
          <p:cNvPicPr>
            <a:picLocks noChangeAspect="1"/>
          </p:cNvPicPr>
          <p:nvPr/>
        </p:nvPicPr>
        <p:blipFill>
          <a:blip r:embed="rId3"/>
          <a:stretch>
            <a:fillRect/>
          </a:stretch>
        </p:blipFill>
        <p:spPr>
          <a:xfrm>
            <a:off x="806335" y="709355"/>
            <a:ext cx="8240510" cy="4292615"/>
          </a:xfrm>
          <a:prstGeom prst="rect">
            <a:avLst/>
          </a:prstGeom>
        </p:spPr>
      </p:pic>
      <p:sp>
        <p:nvSpPr>
          <p:cNvPr id="6" name="Rectangle 5">
            <a:extLst>
              <a:ext uri="{FF2B5EF4-FFF2-40B4-BE49-F238E27FC236}">
                <a16:creationId xmlns:a16="http://schemas.microsoft.com/office/drawing/2014/main" id="{8397FC6B-CADB-4D7A-AABE-64A589F5F6DC}"/>
              </a:ext>
            </a:extLst>
          </p:cNvPr>
          <p:cNvSpPr/>
          <p:nvPr/>
        </p:nvSpPr>
        <p:spPr>
          <a:xfrm>
            <a:off x="806328" y="1016927"/>
            <a:ext cx="6367695" cy="4043644"/>
          </a:xfrm>
          <a:prstGeom prst="rect">
            <a:avLst/>
          </a:prstGeom>
          <a:solidFill>
            <a:schemeClr val="bg1">
              <a:lumMod val="85000"/>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55AE494-F160-DFC4-A6E7-8D480939865C}"/>
              </a:ext>
            </a:extLst>
          </p:cNvPr>
          <p:cNvCxnSpPr>
            <a:cxnSpLocks/>
          </p:cNvCxnSpPr>
          <p:nvPr/>
        </p:nvCxnSpPr>
        <p:spPr>
          <a:xfrm flipV="1">
            <a:off x="7174030" y="1103041"/>
            <a:ext cx="0" cy="39850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9" name="TextBox 8">
            <a:extLst>
              <a:ext uri="{FF2B5EF4-FFF2-40B4-BE49-F238E27FC236}">
                <a16:creationId xmlns:a16="http://schemas.microsoft.com/office/drawing/2014/main" id="{24441DAB-FC2C-E9C7-3E2F-6553B0D15135}"/>
              </a:ext>
            </a:extLst>
          </p:cNvPr>
          <p:cNvSpPr txBox="1"/>
          <p:nvPr/>
        </p:nvSpPr>
        <p:spPr>
          <a:xfrm>
            <a:off x="7174023" y="1171330"/>
            <a:ext cx="400333" cy="461665"/>
          </a:xfrm>
          <a:prstGeom prst="rect">
            <a:avLst/>
          </a:prstGeom>
          <a:noFill/>
        </p:spPr>
        <p:txBody>
          <a:bodyPr wrap="square" rtlCol="0">
            <a:spAutoFit/>
          </a:bodyPr>
          <a:lstStyle/>
          <a:p>
            <a:r>
              <a:rPr lang="en-US" sz="800" b="1" dirty="0">
                <a:solidFill>
                  <a:srgbClr val="9E7F3D"/>
                </a:solidFill>
              </a:rPr>
              <a:t>We are here</a:t>
            </a:r>
          </a:p>
        </p:txBody>
      </p:sp>
    </p:spTree>
    <p:extLst>
      <p:ext uri="{BB962C8B-B14F-4D97-AF65-F5344CB8AC3E}">
        <p14:creationId xmlns:p14="http://schemas.microsoft.com/office/powerpoint/2010/main" val="2275048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9AB06-F8F0-2DB1-AA89-9DB8E6DD1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70A00-B896-4700-5870-2E6E09FEB62A}"/>
              </a:ext>
            </a:extLst>
          </p:cNvPr>
          <p:cNvSpPr>
            <a:spLocks noGrp="1"/>
          </p:cNvSpPr>
          <p:nvPr>
            <p:ph type="title"/>
          </p:nvPr>
        </p:nvSpPr>
        <p:spPr>
          <a:xfrm>
            <a:off x="929953" y="157200"/>
            <a:ext cx="7847511" cy="857250"/>
          </a:xfrm>
        </p:spPr>
        <p:txBody>
          <a:bodyPr anchor="ctr">
            <a:normAutofit/>
          </a:bodyPr>
          <a:lstStyle/>
          <a:p>
            <a:r>
              <a:rPr lang="en-US" sz="3400" dirty="0">
                <a:latin typeface="Aptos" panose="020B0004020202020204" pitchFamily="34" charset="0"/>
              </a:rPr>
              <a:t>UAT Results - Updates</a:t>
            </a:r>
          </a:p>
        </p:txBody>
      </p:sp>
      <p:sp>
        <p:nvSpPr>
          <p:cNvPr id="7" name="TextBox 6">
            <a:extLst>
              <a:ext uri="{FF2B5EF4-FFF2-40B4-BE49-F238E27FC236}">
                <a16:creationId xmlns:a16="http://schemas.microsoft.com/office/drawing/2014/main" id="{62DE2874-10E4-7FD7-F931-D3898B9FC85F}"/>
              </a:ext>
            </a:extLst>
          </p:cNvPr>
          <p:cNvSpPr txBox="1"/>
          <p:nvPr/>
        </p:nvSpPr>
        <p:spPr>
          <a:xfrm>
            <a:off x="5966691" y="4590473"/>
            <a:ext cx="2939528" cy="307777"/>
          </a:xfrm>
          <a:prstGeom prst="rect">
            <a:avLst/>
          </a:prstGeom>
          <a:noFill/>
        </p:spPr>
        <p:txBody>
          <a:bodyPr wrap="square" rtlCol="0">
            <a:spAutoFit/>
          </a:bodyPr>
          <a:lstStyle/>
          <a:p>
            <a:r>
              <a:rPr lang="en-US" sz="1400" b="1" i="1" dirty="0">
                <a:solidFill>
                  <a:schemeClr val="accent3"/>
                </a:solidFill>
              </a:rPr>
              <a:t>Data reported through 7/29/2025</a:t>
            </a:r>
          </a:p>
        </p:txBody>
      </p:sp>
      <p:pic>
        <p:nvPicPr>
          <p:cNvPr id="5" name="Picture 4">
            <a:extLst>
              <a:ext uri="{FF2B5EF4-FFF2-40B4-BE49-F238E27FC236}">
                <a16:creationId xmlns:a16="http://schemas.microsoft.com/office/drawing/2014/main" id="{608025DF-A124-1DB5-9407-B4398C9146D6}"/>
              </a:ext>
            </a:extLst>
          </p:cNvPr>
          <p:cNvPicPr>
            <a:picLocks noChangeAspect="1"/>
          </p:cNvPicPr>
          <p:nvPr/>
        </p:nvPicPr>
        <p:blipFill>
          <a:blip r:embed="rId3"/>
          <a:stretch>
            <a:fillRect/>
          </a:stretch>
        </p:blipFill>
        <p:spPr>
          <a:xfrm>
            <a:off x="929953" y="1014375"/>
            <a:ext cx="8017396" cy="3428315"/>
          </a:xfrm>
          <a:prstGeom prst="rect">
            <a:avLst/>
          </a:prstGeom>
        </p:spPr>
      </p:pic>
    </p:spTree>
    <p:extLst>
      <p:ext uri="{BB962C8B-B14F-4D97-AF65-F5344CB8AC3E}">
        <p14:creationId xmlns:p14="http://schemas.microsoft.com/office/powerpoint/2010/main" val="1842054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743AF-7D05-41EE-E7E1-5AAF029300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11792-E21B-284B-9FA8-446D11957CD7}"/>
              </a:ext>
            </a:extLst>
          </p:cNvPr>
          <p:cNvSpPr>
            <a:spLocks noGrp="1"/>
          </p:cNvSpPr>
          <p:nvPr>
            <p:ph type="title"/>
          </p:nvPr>
        </p:nvSpPr>
        <p:spPr>
          <a:xfrm>
            <a:off x="976133" y="120256"/>
            <a:ext cx="7847511" cy="857250"/>
          </a:xfrm>
        </p:spPr>
        <p:txBody>
          <a:bodyPr anchor="ctr">
            <a:normAutofit/>
          </a:bodyPr>
          <a:lstStyle/>
          <a:p>
            <a:r>
              <a:rPr lang="en-US" sz="3400" dirty="0">
                <a:latin typeface="Aptos" panose="020B0004020202020204" pitchFamily="34" charset="0"/>
              </a:rPr>
              <a:t>ODT/AGO Proposed* Cutover Calendar</a:t>
            </a:r>
          </a:p>
        </p:txBody>
      </p:sp>
      <p:pic>
        <p:nvPicPr>
          <p:cNvPr id="9" name="Picture 8">
            <a:extLst>
              <a:ext uri="{FF2B5EF4-FFF2-40B4-BE49-F238E27FC236}">
                <a16:creationId xmlns:a16="http://schemas.microsoft.com/office/drawing/2014/main" id="{9D5C5549-C19C-346D-844A-C5F72DD182F4}"/>
              </a:ext>
            </a:extLst>
          </p:cNvPr>
          <p:cNvPicPr>
            <a:picLocks noChangeAspect="1"/>
          </p:cNvPicPr>
          <p:nvPr/>
        </p:nvPicPr>
        <p:blipFill>
          <a:blip r:embed="rId3"/>
          <a:stretch>
            <a:fillRect/>
          </a:stretch>
        </p:blipFill>
        <p:spPr>
          <a:xfrm>
            <a:off x="2381761" y="889594"/>
            <a:ext cx="6675930" cy="4201909"/>
          </a:xfrm>
          <a:prstGeom prst="rect">
            <a:avLst/>
          </a:prstGeom>
        </p:spPr>
      </p:pic>
      <p:sp>
        <p:nvSpPr>
          <p:cNvPr id="10" name="TextBox 9">
            <a:extLst>
              <a:ext uri="{FF2B5EF4-FFF2-40B4-BE49-F238E27FC236}">
                <a16:creationId xmlns:a16="http://schemas.microsoft.com/office/drawing/2014/main" id="{DE35AC63-2FDF-5A65-AF76-CD34A6A13146}"/>
              </a:ext>
            </a:extLst>
          </p:cNvPr>
          <p:cNvSpPr txBox="1"/>
          <p:nvPr/>
        </p:nvSpPr>
        <p:spPr>
          <a:xfrm>
            <a:off x="749100" y="4783726"/>
            <a:ext cx="1568005"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solidFill>
                  <a:schemeClr val="accent2">
                    <a:lumMod val="75000"/>
                  </a:schemeClr>
                </a:solidFill>
                <a:latin typeface="Aptos" panose="020B0004020202020204" pitchFamily="34" charset="0"/>
              </a:rPr>
              <a:t>*as of 7/28/2025</a:t>
            </a:r>
          </a:p>
        </p:txBody>
      </p:sp>
      <p:sp>
        <p:nvSpPr>
          <p:cNvPr id="14" name="Speech Bubble: Rectangle with Corners Rounded 13">
            <a:extLst>
              <a:ext uri="{FF2B5EF4-FFF2-40B4-BE49-F238E27FC236}">
                <a16:creationId xmlns:a16="http://schemas.microsoft.com/office/drawing/2014/main" id="{E39D4381-728D-EA76-DE2D-5913E8A47D0F}"/>
              </a:ext>
            </a:extLst>
          </p:cNvPr>
          <p:cNvSpPr/>
          <p:nvPr/>
        </p:nvSpPr>
        <p:spPr>
          <a:xfrm>
            <a:off x="749100" y="2182964"/>
            <a:ext cx="1568005" cy="1432247"/>
          </a:xfrm>
          <a:prstGeom prst="wedgeRoundRectCallout">
            <a:avLst>
              <a:gd name="adj1" fmla="val 134934"/>
              <a:gd name="adj2" fmla="val 94671"/>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00" dirty="0">
                <a:solidFill>
                  <a:schemeClr val="accent1"/>
                </a:solidFill>
                <a:latin typeface="Aptos" panose="020B0004020202020204" pitchFamily="34" charset="0"/>
              </a:rPr>
              <a:t>ODT proposed business validation time frame: 8/19/2025 from 3-5pm</a:t>
            </a:r>
          </a:p>
        </p:txBody>
      </p:sp>
    </p:spTree>
    <p:extLst>
      <p:ext uri="{BB962C8B-B14F-4D97-AF65-F5344CB8AC3E}">
        <p14:creationId xmlns:p14="http://schemas.microsoft.com/office/powerpoint/2010/main" val="254172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1253B-C2EE-9AAC-A5FF-18C3545ED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B48CEF-B561-AD4B-FAC8-3E5A95A9854E}"/>
              </a:ext>
            </a:extLst>
          </p:cNvPr>
          <p:cNvSpPr>
            <a:spLocks noGrp="1"/>
          </p:cNvSpPr>
          <p:nvPr>
            <p:ph type="title"/>
          </p:nvPr>
        </p:nvSpPr>
        <p:spPr>
          <a:xfrm>
            <a:off x="976133" y="120256"/>
            <a:ext cx="7847511" cy="857250"/>
          </a:xfrm>
        </p:spPr>
        <p:txBody>
          <a:bodyPr anchor="ctr">
            <a:normAutofit/>
          </a:bodyPr>
          <a:lstStyle/>
          <a:p>
            <a:r>
              <a:rPr lang="en-US" sz="3400" dirty="0">
                <a:latin typeface="Aptos" panose="020B0004020202020204" pitchFamily="34" charset="0"/>
              </a:rPr>
              <a:t>Cutover Updates</a:t>
            </a:r>
          </a:p>
        </p:txBody>
      </p:sp>
      <p:sp>
        <p:nvSpPr>
          <p:cNvPr id="3" name="Content Placeholder 3">
            <a:extLst>
              <a:ext uri="{FF2B5EF4-FFF2-40B4-BE49-F238E27FC236}">
                <a16:creationId xmlns:a16="http://schemas.microsoft.com/office/drawing/2014/main" id="{531E6DD5-A4C3-99B8-EA3E-653D9D28EC01}"/>
              </a:ext>
            </a:extLst>
          </p:cNvPr>
          <p:cNvSpPr>
            <a:spLocks noGrp="1"/>
          </p:cNvSpPr>
          <p:nvPr>
            <p:ph idx="1"/>
          </p:nvPr>
        </p:nvSpPr>
        <p:spPr>
          <a:xfrm>
            <a:off x="1008458" y="977506"/>
            <a:ext cx="7782859" cy="3354349"/>
          </a:xfrm>
        </p:spPr>
        <p:txBody>
          <a:bodyPr>
            <a:normAutofit fontScale="85000" lnSpcReduction="20000"/>
          </a:bodyPr>
          <a:lstStyle/>
          <a:p>
            <a:r>
              <a:rPr lang="en-US" sz="3000" dirty="0">
                <a:latin typeface="Aptos" panose="020B0004020202020204" pitchFamily="34" charset="0"/>
              </a:rPr>
              <a:t>Taxation involvement may be requested in continued cutover discussions this week </a:t>
            </a:r>
          </a:p>
          <a:p>
            <a:r>
              <a:rPr lang="en-US" sz="3000" dirty="0">
                <a:latin typeface="Aptos" panose="020B0004020202020204" pitchFamily="34" charset="0"/>
              </a:rPr>
              <a:t>Cutover walk-throughs are planned to begin next week. </a:t>
            </a:r>
          </a:p>
          <a:p>
            <a:pPr lvl="1"/>
            <a:r>
              <a:rPr lang="en-US" sz="2600" dirty="0">
                <a:latin typeface="Aptos" panose="020B0004020202020204" pitchFamily="34" charset="0"/>
              </a:rPr>
              <a:t>Requesting Taxation’s involvement for those activities, as well. </a:t>
            </a:r>
          </a:p>
          <a:p>
            <a:pPr lvl="1"/>
            <a:r>
              <a:rPr lang="en-US" sz="2600" dirty="0">
                <a:latin typeface="Aptos" panose="020B0004020202020204" pitchFamily="34" charset="0"/>
              </a:rPr>
              <a:t>First set of walk-through dates are set for Tuesday, 8/5/2025 and Wednesday, 8/6/2025 from 3-4pm. </a:t>
            </a:r>
          </a:p>
          <a:p>
            <a:pPr lvl="1"/>
            <a:r>
              <a:rPr lang="en-US" sz="2600" dirty="0">
                <a:latin typeface="Aptos" panose="020B0004020202020204" pitchFamily="34" charset="0"/>
              </a:rPr>
              <a:t>Second walk-through is scheduled for 8/8/2025 from 10am-12pm</a:t>
            </a:r>
          </a:p>
        </p:txBody>
      </p:sp>
    </p:spTree>
    <p:extLst>
      <p:ext uri="{BB962C8B-B14F-4D97-AF65-F5344CB8AC3E}">
        <p14:creationId xmlns:p14="http://schemas.microsoft.com/office/powerpoint/2010/main" val="24461840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G Yost">
  <a:themeElements>
    <a:clrScheme name="Custom 2">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166FBB6F-99FB-40AF-9060-C921D8257B17}"/>
    </a:ext>
  </a:extLst>
</a:theme>
</file>

<file path=ppt/theme/theme10.xml><?xml version="1.0" encoding="utf-8"?>
<a:theme xmlns:a="http://schemas.openxmlformats.org/drawingml/2006/main" name="1_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O colors" id="{86585E0D-B386-4015-8E7A-27DECCFFE243}" vid="{D0A56BC7-2BC1-4E26-9B4D-7C08753C7DEC}"/>
    </a:ext>
  </a:extLst>
</a:theme>
</file>

<file path=ppt/theme/theme11.xml><?xml version="1.0" encoding="utf-8"?>
<a:theme xmlns:a="http://schemas.openxmlformats.org/drawingml/2006/main" name="3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2.xml><?xml version="1.0" encoding="utf-8"?>
<a:theme xmlns:a="http://schemas.openxmlformats.org/drawingml/2006/main" name="7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3.xml><?xml version="1.0" encoding="utf-8"?>
<a:theme xmlns:a="http://schemas.openxmlformats.org/drawingml/2006/main" name="8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B4543C5C-A3F5-40EC-92E6-E0B5EFCAD0CA}" vid="{540D5DE9-AACF-4F06-9757-1B7754C15DCE}"/>
    </a:ext>
  </a:extLst>
</a:theme>
</file>

<file path=ppt/theme/theme14.xml><?xml version="1.0" encoding="utf-8"?>
<a:theme xmlns:a="http://schemas.openxmlformats.org/drawingml/2006/main" name="9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5.xml><?xml version="1.0" encoding="utf-8"?>
<a:theme xmlns:a="http://schemas.openxmlformats.org/drawingml/2006/main" name="10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6.xml><?xml version="1.0" encoding="utf-8"?>
<a:theme xmlns:a="http://schemas.openxmlformats.org/drawingml/2006/main" name="1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0D713165-F7F5-49F3-AB93-F4F888B30199}"/>
    </a:ext>
  </a:extLst>
</a:theme>
</file>

<file path=ppt/theme/theme3.xml><?xml version="1.0" encoding="utf-8"?>
<a:theme xmlns:a="http://schemas.openxmlformats.org/drawingml/2006/main" name="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8EF33A3-860D-4B50-AE9C-5049231F05CB}"/>
    </a:ext>
  </a:extLst>
</a:theme>
</file>

<file path=ppt/theme/theme4.xml><?xml version="1.0" encoding="utf-8"?>
<a:theme xmlns:a="http://schemas.openxmlformats.org/drawingml/2006/main" name="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B4BBC31-D760-48A5-90E6-E253C4635090}"/>
    </a:ext>
  </a:extLst>
</a:theme>
</file>

<file path=ppt/theme/theme5.xml><?xml version="1.0" encoding="utf-8"?>
<a:theme xmlns:a="http://schemas.openxmlformats.org/drawingml/2006/main" name="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CC129117-5794-4B71-ADF0-1D323B936E73}"/>
    </a:ext>
  </a:extLst>
</a:theme>
</file>

<file path=ppt/theme/theme6.xml><?xml version="1.0" encoding="utf-8"?>
<a:theme xmlns:a="http://schemas.openxmlformats.org/drawingml/2006/main" name="2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452F5D3-CC1F-4DE3-B0FD-F74C618195C2}"/>
    </a:ext>
  </a:extLst>
</a:theme>
</file>

<file path=ppt/theme/theme7.xml><?xml version="1.0" encoding="utf-8"?>
<a:theme xmlns:a="http://schemas.openxmlformats.org/drawingml/2006/main" name="4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95B24B1D-1385-4B25-9F58-C57D6C0C19A8}"/>
    </a:ext>
  </a:extLst>
</a:theme>
</file>

<file path=ppt/theme/theme8.xml><?xml version="1.0" encoding="utf-8"?>
<a:theme xmlns:a="http://schemas.openxmlformats.org/drawingml/2006/main" name="5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46728876-CA39-4C24-8CBC-9A705C841F98}"/>
    </a:ext>
  </a:extLst>
</a:theme>
</file>

<file path=ppt/theme/theme9.xml><?xml version="1.0" encoding="utf-8"?>
<a:theme xmlns:a="http://schemas.openxmlformats.org/drawingml/2006/main" name="6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6A04C248-EEC8-46E6-989A-88EF86B19C5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8B7B23C0A82D4BA3C70E36ED35AC66" ma:contentTypeVersion="10" ma:contentTypeDescription="Create a new document." ma:contentTypeScope="" ma:versionID="647cf9f030980db2e754bd34ac8b604b">
  <xsd:schema xmlns:xsd="http://www.w3.org/2001/XMLSchema" xmlns:xs="http://www.w3.org/2001/XMLSchema" xmlns:p="http://schemas.microsoft.com/office/2006/metadata/properties" xmlns:ns2="1cd5d930-a369-4a99-ba97-27d753c5316f" xmlns:ns3="81055abd-31d4-4be0-b89d-6fffcb4547d3" targetNamespace="http://schemas.microsoft.com/office/2006/metadata/properties" ma:root="true" ma:fieldsID="4e9fc443dc034f95574bd27faf8d6d21" ns2:_="" ns3:_="">
    <xsd:import namespace="1cd5d930-a369-4a99-ba97-27d753c5316f"/>
    <xsd:import namespace="81055abd-31d4-4be0-b89d-6fffcb4547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5d930-a369-4a99-ba97-27d753c53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055abd-31d4-4be0-b89d-6fffcb4547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1055abd-31d4-4be0-b89d-6fffcb4547d3">
      <UserInfo>
        <DisplayName>Leggiero, Cassie</DisplayName>
        <AccountId>12</AccountId>
        <AccountType/>
      </UserInfo>
    </SharedWithUsers>
  </documentManagement>
</p:properties>
</file>

<file path=customXml/itemProps1.xml><?xml version="1.0" encoding="utf-8"?>
<ds:datastoreItem xmlns:ds="http://schemas.openxmlformats.org/officeDocument/2006/customXml" ds:itemID="{BCC288A5-373C-459B-B780-9AA6D0ECD93D}">
  <ds:schemaRefs>
    <ds:schemaRef ds:uri="http://schemas.microsoft.com/sharepoint/v3/contenttype/forms"/>
  </ds:schemaRefs>
</ds:datastoreItem>
</file>

<file path=customXml/itemProps2.xml><?xml version="1.0" encoding="utf-8"?>
<ds:datastoreItem xmlns:ds="http://schemas.openxmlformats.org/officeDocument/2006/customXml" ds:itemID="{B30DC6F8-A547-4697-8330-2ED1357FA6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d5d930-a369-4a99-ba97-27d753c5316f"/>
    <ds:schemaRef ds:uri="81055abd-31d4-4be0-b89d-6fffcb4547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03B49C-8024-4B38-A30E-B4631B3BE529}">
  <ds:schemaRefs>
    <ds:schemaRef ds:uri="http://purl.org/dc/elements/1.1/"/>
    <ds:schemaRef ds:uri="http://schemas.microsoft.com/office/2006/documentManagement/types"/>
    <ds:schemaRef ds:uri="http://purl.org/dc/dcmitype/"/>
    <ds:schemaRef ds:uri="81055abd-31d4-4be0-b89d-6fffcb4547d3"/>
    <ds:schemaRef ds:uri="http://schemas.microsoft.com/office/2006/metadata/properties"/>
    <ds:schemaRef ds:uri="http://schemas.microsoft.com/office/infopath/2007/PartnerControls"/>
    <ds:schemaRef ds:uri="http://schemas.openxmlformats.org/package/2006/metadata/core-properties"/>
    <ds:schemaRef ds:uri="1cd5d930-a369-4a99-ba97-27d753c5316f"/>
    <ds:schemaRef ds:uri="http://www.w3.org/XML/1998/namespace"/>
    <ds:schemaRef ds:uri="http://purl.org/dc/terms/"/>
  </ds:schemaRefs>
</ds:datastoreItem>
</file>

<file path=docMetadata/LabelInfo.xml><?xml version="1.0" encoding="utf-8"?>
<clbl:labelList xmlns:clbl="http://schemas.microsoft.com/office/2020/mipLabelMetadata">
  <clbl:label id="{9220e248-af57-4c59-a732-bd3316cb0da9}" enabled="1" method="Privileged" siteId="{16bb85b3-d21e-4dd2-a07c-7c114cf57b55}" contentBits="0" removed="0"/>
</clbl:labelList>
</file>

<file path=docProps/app.xml><?xml version="1.0" encoding="utf-8"?>
<Properties xmlns="http://schemas.openxmlformats.org/officeDocument/2006/extended-properties" xmlns:vt="http://schemas.openxmlformats.org/officeDocument/2006/docPropsVTypes">
  <TotalTime>243794</TotalTime>
  <Words>886</Words>
  <Application>Microsoft Office PowerPoint</Application>
  <PresentationFormat>On-screen Show (16:9)</PresentationFormat>
  <Paragraphs>176</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16</vt:i4>
      </vt:variant>
      <vt:variant>
        <vt:lpstr>Slide Titles</vt:lpstr>
      </vt:variant>
      <vt:variant>
        <vt:i4>12</vt:i4>
      </vt:variant>
    </vt:vector>
  </HeadingPairs>
  <TitlesOfParts>
    <vt:vector size="38" baseType="lpstr">
      <vt:lpstr>Aptos</vt:lpstr>
      <vt:lpstr>Arial</vt:lpstr>
      <vt:lpstr>Avenir Next LT Pro</vt:lpstr>
      <vt:lpstr>Calibri</vt:lpstr>
      <vt:lpstr>Chronicle Display Black</vt:lpstr>
      <vt:lpstr>Franklin Gothic Book</vt:lpstr>
      <vt:lpstr>Franklin Gothic Medium</vt:lpstr>
      <vt:lpstr>Nexa Black</vt:lpstr>
      <vt:lpstr>Open Sans</vt:lpstr>
      <vt:lpstr>Verdana</vt:lpstr>
      <vt:lpstr>AG Yost</vt:lpstr>
      <vt:lpstr>1_Custom Design</vt:lpstr>
      <vt:lpstr>AGO colors</vt:lpstr>
      <vt:lpstr>1_DD Template Aug 2017 16x9</vt:lpstr>
      <vt:lpstr>DD Template Aug 2017 16x9</vt:lpstr>
      <vt:lpstr>2_DD Template Aug 2017 16x9</vt:lpstr>
      <vt:lpstr>4_DD Template Aug 2017 16x9</vt:lpstr>
      <vt:lpstr>5_DD Template Aug 2017 16x9</vt:lpstr>
      <vt:lpstr>6_DD Template Aug 2017 16x9</vt:lpstr>
      <vt:lpstr>1_AGO colors</vt:lpstr>
      <vt:lpstr>3_DD Template Aug 2017 16x9</vt:lpstr>
      <vt:lpstr>7_DD Template Aug 2017 16x9</vt:lpstr>
      <vt:lpstr>8_DD Template Aug 2017 16x9</vt:lpstr>
      <vt:lpstr>9_DD Template Aug 2017 16x9</vt:lpstr>
      <vt:lpstr>10_DD Template Aug 2017 16x9</vt:lpstr>
      <vt:lpstr>11_DD Template Aug 2017 16x9</vt:lpstr>
      <vt:lpstr>PowerPoint Presentation</vt:lpstr>
      <vt:lpstr>Agenda</vt:lpstr>
      <vt:lpstr>TAX-AGO Interfaces</vt:lpstr>
      <vt:lpstr>PowerPoint Presentation</vt:lpstr>
      <vt:lpstr>User Acceptance Testing – Defects</vt:lpstr>
      <vt:lpstr>Schedule Review</vt:lpstr>
      <vt:lpstr>UAT Results - Updates</vt:lpstr>
      <vt:lpstr>ODT/AGO Proposed* Cutover Calendar</vt:lpstr>
      <vt:lpstr>Cutover Updates</vt:lpstr>
      <vt:lpstr>Action Items</vt:lpstr>
      <vt:lpstr>Comments/Questions?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Attorney General’s Office</dc:title>
  <dc:creator>Rhodes, Abigail</dc:creator>
  <cp:lastModifiedBy>Rebecca Hartman</cp:lastModifiedBy>
  <cp:revision>1850</cp:revision>
  <cp:lastPrinted>2020-11-09T17:33:02Z</cp:lastPrinted>
  <dcterms:created xsi:type="dcterms:W3CDTF">2020-06-09T14:21:50Z</dcterms:created>
  <dcterms:modified xsi:type="dcterms:W3CDTF">2025-07-30T14:54:13Z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0x010100D78B7B23C0A82D4BA3C70E36ED35AC66</vt:lpwstr>
  </property>
</Properties>
</file>