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3.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4.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6.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7.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8.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9.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10.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11.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12.xml" ContentType="application/vnd.openxmlformats-officedocument.theme+xml"/>
  <Override PartName="/ppt/tags/tag2.xml" ContentType="application/vnd.openxmlformats-officedocument.presentationml.tags+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theme/theme13.xml" ContentType="application/vnd.openxmlformats-officedocument.theme+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14.xml" ContentType="application/vnd.openxmlformats-officedocument.theme+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15.xml" ContentType="application/vnd.openxmlformats-officedocument.theme+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98" r:id="rId4"/>
    <p:sldMasterId id="2147484822" r:id="rId5"/>
    <p:sldMasterId id="2147484919" r:id="rId6"/>
    <p:sldMasterId id="2147484979" r:id="rId7"/>
    <p:sldMasterId id="2147484988" r:id="rId8"/>
    <p:sldMasterId id="2147485001" r:id="rId9"/>
    <p:sldMasterId id="2147485011" r:id="rId10"/>
    <p:sldMasterId id="2147485020" r:id="rId11"/>
    <p:sldMasterId id="2147485029" r:id="rId12"/>
    <p:sldMasterId id="2147485119" r:id="rId13"/>
    <p:sldMasterId id="2147485178" r:id="rId14"/>
    <p:sldMasterId id="2147485187" r:id="rId15"/>
    <p:sldMasterId id="2147485200" r:id="rId16"/>
    <p:sldMasterId id="2147485210" r:id="rId17"/>
    <p:sldMasterId id="2147485219" r:id="rId18"/>
    <p:sldMasterId id="2147485228" r:id="rId19"/>
  </p:sldMasterIdLst>
  <p:notesMasterIdLst>
    <p:notesMasterId r:id="rId38"/>
  </p:notesMasterIdLst>
  <p:sldIdLst>
    <p:sldId id="256" r:id="rId20"/>
    <p:sldId id="2142532698" r:id="rId21"/>
    <p:sldId id="4835" r:id="rId22"/>
    <p:sldId id="4828" r:id="rId23"/>
    <p:sldId id="4829" r:id="rId24"/>
    <p:sldId id="2142532699" r:id="rId25"/>
    <p:sldId id="4836" r:id="rId26"/>
    <p:sldId id="4844" r:id="rId27"/>
    <p:sldId id="2142532700" r:id="rId28"/>
    <p:sldId id="2142532694" r:id="rId29"/>
    <p:sldId id="4838" r:id="rId30"/>
    <p:sldId id="2142532695" r:id="rId31"/>
    <p:sldId id="4839" r:id="rId32"/>
    <p:sldId id="4842" r:id="rId33"/>
    <p:sldId id="4841" r:id="rId34"/>
    <p:sldId id="2142532693" r:id="rId35"/>
    <p:sldId id="4833" r:id="rId36"/>
    <p:sldId id="4834" r:id="rId37"/>
  </p:sldIdLst>
  <p:sldSz cx="9144000" cy="5143500" type="screen16x9"/>
  <p:notesSz cx="7077075" cy="85201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issa C. Smith" initials="MCS" lastIdx="8" clrIdx="6">
    <p:extLst>
      <p:ext uri="{19B8F6BF-5375-455C-9EA6-DF929625EA0E}">
        <p15:presenceInfo xmlns:p15="http://schemas.microsoft.com/office/powerpoint/2012/main" userId="S-1-5-21-2007251332-1095326723-1601657079-16261" providerId="AD"/>
      </p:ext>
    </p:extLst>
  </p:cmAuthor>
  <p:cmAuthor id="1" name="Herschel Elkins" initials="HE" lastIdx="16" clrIdx="0">
    <p:extLst>
      <p:ext uri="{19B8F6BF-5375-455C-9EA6-DF929625EA0E}">
        <p15:presenceInfo xmlns:p15="http://schemas.microsoft.com/office/powerpoint/2012/main" userId="S-1-5-21-2007251332-1095326723-1601657079-59177" providerId="AD"/>
      </p:ext>
    </p:extLst>
  </p:cmAuthor>
  <p:cmAuthor id="8" name="Sochacki, Matthew" initials="SM" lastIdx="17" clrIdx="7">
    <p:extLst>
      <p:ext uri="{19B8F6BF-5375-455C-9EA6-DF929625EA0E}">
        <p15:presenceInfo xmlns:p15="http://schemas.microsoft.com/office/powerpoint/2012/main" userId="S::msochacki@deloitte.com::79998641-351e-41b1-abea-86d884bb212d" providerId="AD"/>
      </p:ext>
    </p:extLst>
  </p:cmAuthor>
  <p:cmAuthor id="2" name="Leggiero, Cassie" initials="LC" lastIdx="129" clrIdx="1">
    <p:extLst>
      <p:ext uri="{19B8F6BF-5375-455C-9EA6-DF929625EA0E}">
        <p15:presenceInfo xmlns:p15="http://schemas.microsoft.com/office/powerpoint/2012/main" userId="S::cleggiero@deloitte.com::9b8ef643-3868-4bff-8a21-933cf9012cf3" providerId="AD"/>
      </p:ext>
    </p:extLst>
  </p:cmAuthor>
  <p:cmAuthor id="3" name="Rhodes, Abigail" initials="RA" lastIdx="11" clrIdx="2">
    <p:extLst>
      <p:ext uri="{19B8F6BF-5375-455C-9EA6-DF929625EA0E}">
        <p15:presenceInfo xmlns:p15="http://schemas.microsoft.com/office/powerpoint/2012/main" userId="S::arhodes@deloitte.com::29df820e-2119-44d0-a718-e67cc06196c1" providerId="AD"/>
      </p:ext>
    </p:extLst>
  </p:cmAuthor>
  <p:cmAuthor id="4" name="David Montgomery" initials="DM" lastIdx="33" clrIdx="3">
    <p:extLst>
      <p:ext uri="{19B8F6BF-5375-455C-9EA6-DF929625EA0E}">
        <p15:presenceInfo xmlns:p15="http://schemas.microsoft.com/office/powerpoint/2012/main" userId="S-1-5-21-2007251332-1095326723-1601657079-55912" providerId="AD"/>
      </p:ext>
    </p:extLst>
  </p:cmAuthor>
  <p:cmAuthor id="5" name="Waters, Jessica" initials="WJ" lastIdx="333" clrIdx="4">
    <p:extLst>
      <p:ext uri="{19B8F6BF-5375-455C-9EA6-DF929625EA0E}">
        <p15:presenceInfo xmlns:p15="http://schemas.microsoft.com/office/powerpoint/2012/main" userId="S::jewaters@deloitte.com::f9fd2103-6c67-4d00-aef7-d147e4ab7344" providerId="AD"/>
      </p:ext>
    </p:extLst>
  </p:cmAuthor>
  <p:cmAuthor id="6" name="Herschel R. Elkins Jr." initials="HRE" lastIdx="18" clrIdx="5">
    <p:extLst>
      <p:ext uri="{19B8F6BF-5375-455C-9EA6-DF929625EA0E}">
        <p15:presenceInfo xmlns:p15="http://schemas.microsoft.com/office/powerpoint/2012/main" userId="Herschel R. Elkins J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891"/>
    <a:srgbClr val="FCB040"/>
    <a:srgbClr val="008000"/>
    <a:srgbClr val="4E3169"/>
    <a:srgbClr val="4B2E67"/>
    <a:srgbClr val="BBBBBB"/>
    <a:srgbClr val="5A5A5A"/>
    <a:srgbClr val="BA9D5A"/>
    <a:srgbClr val="BFBFBF"/>
    <a:srgbClr val="A7B0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28" autoAdjust="0"/>
    <p:restoredTop sz="96374" autoAdjust="0"/>
  </p:normalViewPr>
  <p:slideViewPr>
    <p:cSldViewPr snapToGrid="0">
      <p:cViewPr varScale="1">
        <p:scale>
          <a:sx n="119" d="100"/>
          <a:sy n="119" d="100"/>
        </p:scale>
        <p:origin x="948" y="66"/>
      </p:cViewPr>
      <p:guideLst>
        <p:guide orient="horz" pos="1620"/>
        <p:guide pos="2880"/>
      </p:guideLst>
    </p:cSldViewPr>
  </p:slideViewPr>
  <p:notesTextViewPr>
    <p:cViewPr>
      <p:scale>
        <a:sx n="1" d="1"/>
        <a:sy n="1" d="1"/>
      </p:scale>
      <p:origin x="0" y="0"/>
    </p:cViewPr>
  </p:notesTextViewPr>
  <p:sorterViewPr>
    <p:cViewPr>
      <p:scale>
        <a:sx n="130" d="100"/>
        <a:sy n="13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commentAuthors" Target="commentAuthors.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27485"/>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6" y="0"/>
            <a:ext cx="3066733" cy="427485"/>
          </a:xfrm>
          <a:prstGeom prst="rect">
            <a:avLst/>
          </a:prstGeom>
        </p:spPr>
        <p:txBody>
          <a:bodyPr vert="horz" lIns="93936" tIns="46968" rIns="93936" bIns="46968" rtlCol="0"/>
          <a:lstStyle>
            <a:lvl1pPr algn="r">
              <a:defRPr sz="1200"/>
            </a:lvl1pPr>
          </a:lstStyle>
          <a:p>
            <a:fld id="{3C392804-13DA-4EBC-8310-5C3A4D5484EA}" type="datetimeFigureOut">
              <a:rPr lang="en-US" smtClean="0"/>
              <a:t>3/16/2023</a:t>
            </a:fld>
            <a:endParaRPr lang="en-US" dirty="0"/>
          </a:p>
        </p:txBody>
      </p:sp>
      <p:sp>
        <p:nvSpPr>
          <p:cNvPr id="4" name="Slide Image Placeholder 3"/>
          <p:cNvSpPr>
            <a:spLocks noGrp="1" noRot="1" noChangeAspect="1"/>
          </p:cNvSpPr>
          <p:nvPr>
            <p:ph type="sldImg" idx="2"/>
          </p:nvPr>
        </p:nvSpPr>
        <p:spPr>
          <a:xfrm>
            <a:off x="982663" y="1065213"/>
            <a:ext cx="5111750" cy="287496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100305"/>
            <a:ext cx="5661660" cy="3354795"/>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092630"/>
            <a:ext cx="3066733" cy="427485"/>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6" y="8092630"/>
            <a:ext cx="3066733" cy="427485"/>
          </a:xfrm>
          <a:prstGeom prst="rect">
            <a:avLst/>
          </a:prstGeom>
        </p:spPr>
        <p:txBody>
          <a:bodyPr vert="horz" lIns="93936" tIns="46968" rIns="93936" bIns="46968" rtlCol="0" anchor="b"/>
          <a:lstStyle>
            <a:lvl1pPr algn="r">
              <a:defRPr sz="1200"/>
            </a:lvl1pPr>
          </a:lstStyle>
          <a:p>
            <a:fld id="{64BE2EA1-25C3-46D6-9FA2-C479C40C9522}" type="slidenum">
              <a:rPr lang="en-US" smtClean="0"/>
              <a:t>‹#›</a:t>
            </a:fld>
            <a:endParaRPr lang="en-US" dirty="0"/>
          </a:p>
        </p:txBody>
      </p:sp>
    </p:spTree>
    <p:extLst>
      <p:ext uri="{BB962C8B-B14F-4D97-AF65-F5344CB8AC3E}">
        <p14:creationId xmlns:p14="http://schemas.microsoft.com/office/powerpoint/2010/main" val="96420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E2EA1-25C3-46D6-9FA2-C479C40C9522}" type="slidenum">
              <a:rPr lang="en-US" smtClean="0"/>
              <a:t>1</a:t>
            </a:fld>
            <a:endParaRPr lang="en-US" dirty="0"/>
          </a:p>
        </p:txBody>
      </p:sp>
    </p:spTree>
    <p:extLst>
      <p:ext uri="{BB962C8B-B14F-4D97-AF65-F5344CB8AC3E}">
        <p14:creationId xmlns:p14="http://schemas.microsoft.com/office/powerpoint/2010/main" val="1788293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93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4FA7746-FC0A-43B6-B184-901303EA8380}"/>
              </a:ext>
            </a:extLst>
          </p:cNvPr>
          <p:cNvSpPr>
            <a:spLocks noGrp="1"/>
          </p:cNvSpPr>
          <p:nvPr>
            <p:ph type="body" idx="1"/>
          </p:nvPr>
        </p:nvSpPr>
        <p:spPr/>
        <p:txBody>
          <a:bodyPr/>
          <a:lstStyle/>
          <a:p>
            <a:r>
              <a:rPr lang="en-US"/>
              <a:t>Read Slide </a:t>
            </a:r>
            <a:endParaRPr lang="en-US" dirty="0"/>
          </a:p>
        </p:txBody>
      </p:sp>
    </p:spTree>
    <p:extLst>
      <p:ext uri="{BB962C8B-B14F-4D97-AF65-F5344CB8AC3E}">
        <p14:creationId xmlns:p14="http://schemas.microsoft.com/office/powerpoint/2010/main" val="2385020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330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direct communication from the CARES Program, all stakeholders are encouraged to utilize these additional resources to inquire or ask questions about the CARES Program.</a:t>
            </a:r>
          </a:p>
        </p:txBody>
      </p:sp>
      <p:sp>
        <p:nvSpPr>
          <p:cNvPr id="4" name="Slide Number Placeholder 3"/>
          <p:cNvSpPr>
            <a:spLocks noGrp="1"/>
          </p:cNvSpPr>
          <p:nvPr>
            <p:ph type="sldNum" sz="quarter" idx="5"/>
          </p:nvPr>
        </p:nvSpPr>
        <p:spPr/>
        <p:txBody>
          <a:bodyPr/>
          <a:lstStyle/>
          <a:p>
            <a:fld id="{64BE2EA1-25C3-46D6-9FA2-C479C40C9522}" type="slidenum">
              <a:rPr lang="en-US" smtClean="0"/>
              <a:t>17</a:t>
            </a:fld>
            <a:endParaRPr lang="en-US" dirty="0"/>
          </a:p>
        </p:txBody>
      </p:sp>
    </p:spTree>
    <p:extLst>
      <p:ext uri="{BB962C8B-B14F-4D97-AF65-F5344CB8AC3E}">
        <p14:creationId xmlns:p14="http://schemas.microsoft.com/office/powerpoint/2010/main" val="2415831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62447E07-E7DA-4AC1-908A-F56E36A2D3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1C1FB595-BCCE-4DDD-AEAC-B6B101787B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4148" name="Slide Number Placeholder 3">
            <a:extLst>
              <a:ext uri="{FF2B5EF4-FFF2-40B4-BE49-F238E27FC236}">
                <a16:creationId xmlns:a16="http://schemas.microsoft.com/office/drawing/2014/main" id="{3AB6E942-4586-436E-9FCC-5F1FE2E028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itchFamily="34" charset="0"/>
              </a:defRPr>
            </a:lvl1pPr>
            <a:lvl2pPr marL="763233" indent="-293551">
              <a:defRPr>
                <a:solidFill>
                  <a:schemeClr val="tx1"/>
                </a:solidFill>
                <a:latin typeface="Open Sans" pitchFamily="34" charset="0"/>
              </a:defRPr>
            </a:lvl2pPr>
            <a:lvl3pPr marL="1174204" indent="-234841">
              <a:defRPr>
                <a:solidFill>
                  <a:schemeClr val="tx1"/>
                </a:solidFill>
                <a:latin typeface="Open Sans" pitchFamily="34" charset="0"/>
              </a:defRPr>
            </a:lvl3pPr>
            <a:lvl4pPr marL="1643885" indent="-234841">
              <a:defRPr>
                <a:solidFill>
                  <a:schemeClr val="tx1"/>
                </a:solidFill>
                <a:latin typeface="Open Sans" pitchFamily="34" charset="0"/>
              </a:defRPr>
            </a:lvl4pPr>
            <a:lvl5pPr marL="2113567" indent="-234841">
              <a:defRPr>
                <a:solidFill>
                  <a:schemeClr val="tx1"/>
                </a:solidFill>
                <a:latin typeface="Open Sans" pitchFamily="34" charset="0"/>
              </a:defRPr>
            </a:lvl5pPr>
            <a:lvl6pPr marL="2583249" indent="-234841" eaLnBrk="0" fontAlgn="base" hangingPunct="0">
              <a:spcBef>
                <a:spcPct val="0"/>
              </a:spcBef>
              <a:spcAft>
                <a:spcPct val="0"/>
              </a:spcAft>
              <a:defRPr>
                <a:solidFill>
                  <a:schemeClr val="tx1"/>
                </a:solidFill>
                <a:latin typeface="Open Sans" pitchFamily="34" charset="0"/>
              </a:defRPr>
            </a:lvl6pPr>
            <a:lvl7pPr marL="3052930" indent="-234841" eaLnBrk="0" fontAlgn="base" hangingPunct="0">
              <a:spcBef>
                <a:spcPct val="0"/>
              </a:spcBef>
              <a:spcAft>
                <a:spcPct val="0"/>
              </a:spcAft>
              <a:defRPr>
                <a:solidFill>
                  <a:schemeClr val="tx1"/>
                </a:solidFill>
                <a:latin typeface="Open Sans" pitchFamily="34" charset="0"/>
              </a:defRPr>
            </a:lvl7pPr>
            <a:lvl8pPr marL="3522612" indent="-234841" eaLnBrk="0" fontAlgn="base" hangingPunct="0">
              <a:spcBef>
                <a:spcPct val="0"/>
              </a:spcBef>
              <a:spcAft>
                <a:spcPct val="0"/>
              </a:spcAft>
              <a:defRPr>
                <a:solidFill>
                  <a:schemeClr val="tx1"/>
                </a:solidFill>
                <a:latin typeface="Open Sans" pitchFamily="34" charset="0"/>
              </a:defRPr>
            </a:lvl8pPr>
            <a:lvl9pPr marL="3992293" indent="-234841" eaLnBrk="0" fontAlgn="base" hangingPunct="0">
              <a:spcBef>
                <a:spcPct val="0"/>
              </a:spcBef>
              <a:spcAft>
                <a:spcPct val="0"/>
              </a:spcAft>
              <a:defRPr>
                <a:solidFill>
                  <a:schemeClr val="tx1"/>
                </a:solidFill>
                <a:latin typeface="Open Sans" pitchFamily="34" charset="0"/>
              </a:defRPr>
            </a:lvl9pPr>
          </a:lstStyle>
          <a:p>
            <a:fld id="{BAFF1ED7-7221-4404-B719-A52D8EECBE50}" type="slidenum">
              <a:rPr lang="en-US" altLang="en-US">
                <a:solidFill>
                  <a:srgbClr val="000000"/>
                </a:solidFill>
                <a:latin typeface="Calibri" panose="020F0502020204030204" pitchFamily="34" charset="0"/>
              </a:rPr>
              <a:pPr/>
              <a:t>18</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1655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E2EA1-25C3-46D6-9FA2-C479C40C9522}" type="slidenum">
              <a:rPr lang="en-US" smtClean="0"/>
              <a:t>2</a:t>
            </a:fld>
            <a:endParaRPr lang="en-US" dirty="0"/>
          </a:p>
        </p:txBody>
      </p:sp>
    </p:spTree>
    <p:extLst>
      <p:ext uri="{BB962C8B-B14F-4D97-AF65-F5344CB8AC3E}">
        <p14:creationId xmlns:p14="http://schemas.microsoft.com/office/powerpoint/2010/main" val="326695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576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BE2EA1-25C3-46D6-9FA2-C479C40C95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292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4FA7746-FC0A-43B6-B184-901303EA8380}"/>
              </a:ext>
            </a:extLst>
          </p:cNvPr>
          <p:cNvSpPr>
            <a:spLocks noGrp="1"/>
          </p:cNvSpPr>
          <p:nvPr>
            <p:ph type="body" idx="1"/>
          </p:nvPr>
        </p:nvSpPr>
        <p:spPr/>
        <p:txBody>
          <a:bodyPr/>
          <a:lstStyle/>
          <a:p>
            <a:r>
              <a:rPr lang="en-US"/>
              <a:t>Read Slide </a:t>
            </a:r>
            <a:endParaRPr lang="en-US" dirty="0"/>
          </a:p>
        </p:txBody>
      </p:sp>
    </p:spTree>
    <p:extLst>
      <p:ext uri="{BB962C8B-B14F-4D97-AF65-F5344CB8AC3E}">
        <p14:creationId xmlns:p14="http://schemas.microsoft.com/office/powerpoint/2010/main" val="1275542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716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4FA7746-FC0A-43B6-B184-901303EA8380}"/>
              </a:ext>
            </a:extLst>
          </p:cNvPr>
          <p:cNvSpPr>
            <a:spLocks noGrp="1"/>
          </p:cNvSpPr>
          <p:nvPr>
            <p:ph type="body" idx="1"/>
          </p:nvPr>
        </p:nvSpPr>
        <p:spPr/>
        <p:txBody>
          <a:bodyPr/>
          <a:lstStyle/>
          <a:p>
            <a:r>
              <a:rPr lang="en-US"/>
              <a:t>Read Slide </a:t>
            </a:r>
            <a:endParaRPr lang="en-US" dirty="0"/>
          </a:p>
        </p:txBody>
      </p:sp>
    </p:spTree>
    <p:extLst>
      <p:ext uri="{BB962C8B-B14F-4D97-AF65-F5344CB8AC3E}">
        <p14:creationId xmlns:p14="http://schemas.microsoft.com/office/powerpoint/2010/main" val="1275542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E2EA1-25C3-46D6-9FA2-C479C40C9522}" type="slidenum">
              <a:rPr lang="en-US" smtClean="0"/>
              <a:t>9</a:t>
            </a:fld>
            <a:endParaRPr lang="en-US" dirty="0"/>
          </a:p>
        </p:txBody>
      </p:sp>
    </p:spTree>
    <p:extLst>
      <p:ext uri="{BB962C8B-B14F-4D97-AF65-F5344CB8AC3E}">
        <p14:creationId xmlns:p14="http://schemas.microsoft.com/office/powerpoint/2010/main" val="2572383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E2EA1-25C3-46D6-9FA2-C479C40C9522}" type="slidenum">
              <a:rPr lang="en-US" smtClean="0"/>
              <a:t>11</a:t>
            </a:fld>
            <a:endParaRPr lang="en-US" dirty="0"/>
          </a:p>
        </p:txBody>
      </p:sp>
    </p:spTree>
    <p:extLst>
      <p:ext uri="{BB962C8B-B14F-4D97-AF65-F5344CB8AC3E}">
        <p14:creationId xmlns:p14="http://schemas.microsoft.com/office/powerpoint/2010/main" val="2117985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5.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2704FF-A6E7-0347-BF80-A196A2FF4DDF}"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dirty="0"/>
          </a:p>
        </p:txBody>
      </p:sp>
      <p:pic>
        <p:nvPicPr>
          <p:cNvPr id="7" name="Picture 6"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sp>
        <p:nvSpPr>
          <p:cNvPr id="8" name="Rectangle 7"/>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0" name="Picture 9"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sp>
        <p:nvSpPr>
          <p:cNvPr id="15" name="Title 1"/>
          <p:cNvSpPr>
            <a:spLocks noGrp="1"/>
          </p:cNvSpPr>
          <p:nvPr>
            <p:ph type="title"/>
          </p:nvPr>
        </p:nvSpPr>
        <p:spPr>
          <a:xfrm>
            <a:off x="903941" y="1461038"/>
            <a:ext cx="7782859" cy="857250"/>
          </a:xfrm>
        </p:spPr>
        <p:txBody>
          <a:bodyPr/>
          <a:lstStyle/>
          <a:p>
            <a:r>
              <a:rPr lang="en-US"/>
              <a:t>Click to edit Master title style</a:t>
            </a:r>
          </a:p>
        </p:txBody>
      </p:sp>
      <p:sp>
        <p:nvSpPr>
          <p:cNvPr id="16" name="Content Placeholder 2"/>
          <p:cNvSpPr>
            <a:spLocks noGrp="1"/>
          </p:cNvSpPr>
          <p:nvPr>
            <p:ph idx="1"/>
          </p:nvPr>
        </p:nvSpPr>
        <p:spPr>
          <a:xfrm>
            <a:off x="903941" y="2325221"/>
            <a:ext cx="7782859" cy="226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2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w to contact u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2704FF-A6E7-0347-BF80-A196A2FF4DDF}" type="datetimeFigureOut">
              <a:rPr lang="en-US" smtClean="0"/>
              <a:t>3/16/2023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dirty="0"/>
          </a:p>
        </p:txBody>
      </p:sp>
      <p:sp>
        <p:nvSpPr>
          <p:cNvPr id="7" name="Title Placeholder 1"/>
          <p:cNvSpPr>
            <a:spLocks noGrp="1"/>
          </p:cNvSpPr>
          <p:nvPr>
            <p:ph type="title"/>
          </p:nvPr>
        </p:nvSpPr>
        <p:spPr>
          <a:xfrm>
            <a:off x="2472765" y="1514762"/>
            <a:ext cx="6214034" cy="85725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2472765" y="2401153"/>
            <a:ext cx="6214034" cy="21934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4" name="Picture 13"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pic>
        <p:nvPicPr>
          <p:cNvPr id="15" name="Picture 14"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pic>
        <p:nvPicPr>
          <p:cNvPr id="13" name="Picture 12" descr="dymug.jpg"/>
          <p:cNvPicPr>
            <a:picLocks noChangeAspect="1"/>
          </p:cNvPicPr>
          <p:nvPr userDrawn="1"/>
        </p:nvPicPr>
        <p:blipFill rotWithShape="1">
          <a:blip r:embed="rId4">
            <a:extLst>
              <a:ext uri="{28A0092B-C50C-407E-A947-70E740481C1C}">
                <a14:useLocalDpi xmlns:a14="http://schemas.microsoft.com/office/drawing/2010/main" val="0"/>
              </a:ext>
            </a:extLst>
          </a:blip>
          <a:srcRect l="3615" r="7370" b="13720"/>
          <a:stretch/>
        </p:blipFill>
        <p:spPr>
          <a:xfrm>
            <a:off x="971177" y="1527835"/>
            <a:ext cx="1345991" cy="1774165"/>
          </a:xfrm>
          <a:prstGeom prst="rect">
            <a:avLst/>
          </a:prstGeom>
          <a:ln w="12700" cmpd="sng">
            <a:solidFill>
              <a:schemeClr val="tx2"/>
            </a:solidFill>
          </a:ln>
        </p:spPr>
      </p:pic>
    </p:spTree>
    <p:extLst>
      <p:ext uri="{BB962C8B-B14F-4D97-AF65-F5344CB8AC3E}">
        <p14:creationId xmlns:p14="http://schemas.microsoft.com/office/powerpoint/2010/main" val="33906375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Key statement white">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747077511"/>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1823681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pPr lvl="0"/>
            <a:r>
              <a:rPr lang="en-US" noProof="0" dirty="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716037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302175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406422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0276700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pPr lvl="0"/>
            <a:r>
              <a:rPr lang="en-US" noProof="0" dirty="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533955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pPr lvl="0"/>
            <a:r>
              <a:rPr lang="en-US" noProof="0" dirty="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pPr lvl="0"/>
            <a:r>
              <a:rPr lang="en-US" noProof="0" dirty="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pPr lvl="0"/>
            <a:r>
              <a:rPr lang="en-US" noProof="0" dirty="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0826659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131415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54636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dirty="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23137984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619588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lstStyle/>
          <a:p>
            <a:pPr lvl="0"/>
            <a:r>
              <a:rPr lang="en-US" noProof="0" dirty="0"/>
              <a:t>Click icon to add chart</a:t>
            </a:r>
          </a:p>
        </p:txBody>
      </p:sp>
      <p:sp>
        <p:nvSpPr>
          <p:cNvPr id="6" name="Text Placeholder 5"/>
          <p:cNvSpPr>
            <a:spLocks noGrp="1"/>
          </p:cNvSpPr>
          <p:nvPr>
            <p:ph type="body" sz="quarter" idx="22"/>
          </p:nvPr>
        </p:nvSpPr>
        <p:spPr>
          <a:xfrm>
            <a:off x="4679688" y="1241823"/>
            <a:ext cx="4111887" cy="315515"/>
          </a:xfrm>
        </p:spPr>
        <p:txBody>
          <a:bodyPr/>
          <a:lstStyle/>
          <a:p>
            <a:pPr lvl="0"/>
            <a:r>
              <a:rPr lang="en-US" noProof="0"/>
              <a:t>Click to edit Master text styles</a:t>
            </a:r>
          </a:p>
        </p:txBody>
      </p:sp>
      <p:sp>
        <p:nvSpPr>
          <p:cNvPr id="12"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6085488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lstStyle/>
          <a:p>
            <a:pPr lvl="0"/>
            <a:r>
              <a:rPr lang="en-US" noProof="0" dirty="0"/>
              <a:t>Click icon to add chart</a:t>
            </a:r>
          </a:p>
        </p:txBody>
      </p:sp>
      <p:sp>
        <p:nvSpPr>
          <p:cNvPr id="6" name="Text Placeholder 5"/>
          <p:cNvSpPr>
            <a:spLocks noGrp="1"/>
          </p:cNvSpPr>
          <p:nvPr>
            <p:ph type="body" sz="quarter" idx="22"/>
          </p:nvPr>
        </p:nvSpPr>
        <p:spPr>
          <a:xfrm>
            <a:off x="4679689" y="1240522"/>
            <a:ext cx="4111887" cy="315515"/>
          </a:xfrm>
        </p:spPr>
        <p:txBody>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lstStyle/>
          <a:p>
            <a:pPr lvl="0"/>
            <a:r>
              <a:rPr lang="en-US" noProof="0" dirty="0"/>
              <a:t>Click icon to add chart</a:t>
            </a:r>
          </a:p>
        </p:txBody>
      </p:sp>
      <p:sp>
        <p:nvSpPr>
          <p:cNvPr id="12" name="Text Placeholder 5"/>
          <p:cNvSpPr>
            <a:spLocks noGrp="1"/>
          </p:cNvSpPr>
          <p:nvPr>
            <p:ph type="body" sz="quarter" idx="25"/>
          </p:nvPr>
        </p:nvSpPr>
        <p:spPr>
          <a:xfrm>
            <a:off x="352424" y="1248967"/>
            <a:ext cx="4111888" cy="307070"/>
          </a:xfrm>
        </p:spPr>
        <p:txBody>
          <a:bodyPr/>
          <a:lstStyle/>
          <a:p>
            <a:pPr lvl="0"/>
            <a:r>
              <a:rPr lang="en-US" noProof="0"/>
              <a:t>Click to edit Master text styles</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662503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9567907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a:lstStyle/>
          <a:p>
            <a:pPr lvl="0"/>
            <a:r>
              <a:rPr lang="en-US" noProof="0" dirty="0"/>
              <a:t>Click icon to add picture</a:t>
            </a:r>
          </a:p>
        </p:txBody>
      </p:sp>
      <p:sp>
        <p:nvSpPr>
          <p:cNvPr id="5" name="Picture Placeholder 6"/>
          <p:cNvSpPr>
            <a:spLocks noGrp="1"/>
          </p:cNvSpPr>
          <p:nvPr>
            <p:ph type="pic" sz="quarter" idx="14"/>
          </p:nvPr>
        </p:nvSpPr>
        <p:spPr>
          <a:xfrm>
            <a:off x="2505780" y="1275159"/>
            <a:ext cx="1998000" cy="945000"/>
          </a:xfrm>
        </p:spPr>
        <p:txBody>
          <a:bodyPr/>
          <a:lstStyle/>
          <a:p>
            <a:pPr lvl="0"/>
            <a:r>
              <a:rPr lang="en-US" noProof="0" dirty="0"/>
              <a:t>Click icon to add picture</a:t>
            </a:r>
          </a:p>
        </p:txBody>
      </p:sp>
      <p:sp>
        <p:nvSpPr>
          <p:cNvPr id="6" name="Picture Placeholder 6"/>
          <p:cNvSpPr>
            <a:spLocks noGrp="1"/>
          </p:cNvSpPr>
          <p:nvPr>
            <p:ph type="pic" sz="quarter" idx="15"/>
          </p:nvPr>
        </p:nvSpPr>
        <p:spPr>
          <a:xfrm>
            <a:off x="4645004" y="1275159"/>
            <a:ext cx="1998000" cy="945000"/>
          </a:xfrm>
        </p:spPr>
        <p:txBody>
          <a:bodyPr/>
          <a:lstStyle/>
          <a:p>
            <a:pPr lvl="0"/>
            <a:r>
              <a:rPr lang="en-US" noProof="0" dirty="0"/>
              <a:t>Click icon to add picture</a:t>
            </a:r>
          </a:p>
        </p:txBody>
      </p:sp>
      <p:sp>
        <p:nvSpPr>
          <p:cNvPr id="7" name="Picture Placeholder 6"/>
          <p:cNvSpPr>
            <a:spLocks noGrp="1"/>
          </p:cNvSpPr>
          <p:nvPr>
            <p:ph type="pic" sz="quarter" idx="16"/>
          </p:nvPr>
        </p:nvSpPr>
        <p:spPr>
          <a:xfrm>
            <a:off x="6784227" y="1275159"/>
            <a:ext cx="1998000" cy="945000"/>
          </a:xfrm>
        </p:spPr>
        <p:txBody>
          <a:bodyPr/>
          <a:lstStyle/>
          <a:p>
            <a:pPr lvl="0"/>
            <a:r>
              <a:rPr lang="en-US" noProof="0" dirty="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021724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BCBD19-05F9-4D90-88EE-6D733AFE8DA8}"/>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7" name="Rectangle 16">
            <a:extLst>
              <a:ext uri="{FF2B5EF4-FFF2-40B4-BE49-F238E27FC236}">
                <a16:creationId xmlns:a16="http://schemas.microsoft.com/office/drawing/2014/main" id="{1CDCAD9C-DB21-4B92-861D-119CC3EA8C25}"/>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0" name="Rectangle 19">
            <a:extLst>
              <a:ext uri="{FF2B5EF4-FFF2-40B4-BE49-F238E27FC236}">
                <a16:creationId xmlns:a16="http://schemas.microsoft.com/office/drawing/2014/main" id="{FB4E2C0A-D3FA-411E-9A49-D93AA19A70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1" name="Rectangle 20">
            <a:extLst>
              <a:ext uri="{FF2B5EF4-FFF2-40B4-BE49-F238E27FC236}">
                <a16:creationId xmlns:a16="http://schemas.microsoft.com/office/drawing/2014/main" id="{26BB64EE-B75A-4CF6-A7F6-A02D74F9FD64}"/>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pPr lvl="0"/>
            <a:r>
              <a:rPr lang="en-US" noProof="0" dirty="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pPr lvl="0"/>
            <a:r>
              <a:rPr lang="en-US" noProof="0" dirty="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pPr lvl="0"/>
            <a:r>
              <a:rPr lang="en-US" noProof="0" dirty="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pPr lvl="0"/>
            <a:r>
              <a:rPr lang="en-US" noProof="0" dirty="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4619173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pPr lvl="0"/>
            <a:r>
              <a:rPr lang="en-US" noProof="0" dirty="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pPr lvl="0"/>
            <a:r>
              <a:rPr lang="en-US" noProof="0" dirty="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pPr lvl="0"/>
            <a:r>
              <a:rPr lang="en-US" noProof="0" dirty="0"/>
              <a:t>Click icon to add picture</a:t>
            </a:r>
          </a:p>
        </p:txBody>
      </p:sp>
      <p:sp>
        <p:nvSpPr>
          <p:cNvPr id="9" name="Text Placeholder 18"/>
          <p:cNvSpPr>
            <a:spLocks noGrp="1"/>
          </p:cNvSpPr>
          <p:nvPr>
            <p:ph idx="1"/>
          </p:nvPr>
        </p:nvSpPr>
        <p:spPr>
          <a:xfrm>
            <a:off x="358957" y="2874169"/>
            <a:ext cx="2729484" cy="163608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p:nvPr>
        </p:nvSpPr>
        <p:spPr>
          <a:xfrm>
            <a:off x="3208735" y="2874168"/>
            <a:ext cx="2727722" cy="1640015"/>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p:nvPr>
        </p:nvSpPr>
        <p:spPr>
          <a:xfrm>
            <a:off x="6062088" y="2874168"/>
            <a:ext cx="2729487" cy="1641076"/>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3826880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7328198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7C244F-4DB1-4EB2-8BE5-E70F292405BD}"/>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dirty="0">
              <a:solidFill>
                <a:schemeClr val="bg1"/>
              </a:solidFill>
            </a:endParaRPr>
          </a:p>
        </p:txBody>
      </p:sp>
      <p:sp>
        <p:nvSpPr>
          <p:cNvPr id="9" name="Rectangle 8">
            <a:extLst>
              <a:ext uri="{FF2B5EF4-FFF2-40B4-BE49-F238E27FC236}">
                <a16:creationId xmlns:a16="http://schemas.microsoft.com/office/drawing/2014/main" id="{2B47BDD3-265B-4045-A7AE-3CCA958BF6C3}"/>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dirty="0">
              <a:solidFill>
                <a:schemeClr val="bg1"/>
              </a:solidFill>
            </a:endParaRP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dirty="0"/>
              <a:t>Click icon to add picture</a:t>
            </a:r>
          </a:p>
        </p:txBody>
      </p:sp>
      <p:sp>
        <p:nvSpPr>
          <p:cNvPr id="20"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dirty="0"/>
              <a:t>Click icon to add picture</a:t>
            </a:r>
          </a:p>
        </p:txBody>
      </p:sp>
    </p:spTree>
    <p:extLst>
      <p:ext uri="{BB962C8B-B14F-4D97-AF65-F5344CB8AC3E}">
        <p14:creationId xmlns:p14="http://schemas.microsoft.com/office/powerpoint/2010/main" val="23854333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7CF398-366A-45C1-B300-9362E45BB232}"/>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dirty="0">
              <a:solidFill>
                <a:schemeClr val="bg1"/>
              </a:solidFill>
            </a:endParaRPr>
          </a:p>
        </p:txBody>
      </p:sp>
      <p:sp>
        <p:nvSpPr>
          <p:cNvPr id="13" name="Rectangle 12">
            <a:extLst>
              <a:ext uri="{FF2B5EF4-FFF2-40B4-BE49-F238E27FC236}">
                <a16:creationId xmlns:a16="http://schemas.microsoft.com/office/drawing/2014/main" id="{5A1D5C3A-01C3-4BC3-AF78-87EB6D73F402}"/>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dirty="0">
              <a:solidFill>
                <a:schemeClr val="bg1"/>
              </a:solidFill>
            </a:endParaRPr>
          </a:p>
        </p:txBody>
      </p:sp>
      <p:sp>
        <p:nvSpPr>
          <p:cNvPr id="16" name="Rectangle 15">
            <a:extLst>
              <a:ext uri="{FF2B5EF4-FFF2-40B4-BE49-F238E27FC236}">
                <a16:creationId xmlns:a16="http://schemas.microsoft.com/office/drawing/2014/main" id="{D3335A50-DDA0-4B37-A4C7-86CFC8C1671A}"/>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dirty="0">
              <a:solidFill>
                <a:schemeClr val="bg1"/>
              </a:solidFill>
            </a:endParaRPr>
          </a:p>
        </p:txBody>
      </p:sp>
      <p:sp>
        <p:nvSpPr>
          <p:cNvPr id="20" name="Rectangle 19">
            <a:extLst>
              <a:ext uri="{FF2B5EF4-FFF2-40B4-BE49-F238E27FC236}">
                <a16:creationId xmlns:a16="http://schemas.microsoft.com/office/drawing/2014/main" id="{4751AF92-4CC7-4841-BFAF-56729997CED6}"/>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dirty="0">
              <a:solidFill>
                <a:schemeClr val="bg1"/>
              </a:solidFill>
            </a:endParaRPr>
          </a:p>
        </p:txBody>
      </p:sp>
      <p:sp>
        <p:nvSpPr>
          <p:cNvPr id="8" name="Text Placeholder 8"/>
          <p:cNvSpPr>
            <a:spLocks noGrp="1"/>
          </p:cNvSpPr>
          <p:nvPr>
            <p:ph type="body" sz="quarter" idx="17"/>
          </p:nvPr>
        </p:nvSpPr>
        <p:spPr>
          <a:xfrm>
            <a:off x="352424"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dirty="0"/>
              <a:t>Click icon to add picture</a:t>
            </a:r>
          </a:p>
        </p:txBody>
      </p:sp>
      <p:sp>
        <p:nvSpPr>
          <p:cNvPr id="10" name="Text Placeholder 8"/>
          <p:cNvSpPr>
            <a:spLocks noGrp="1"/>
          </p:cNvSpPr>
          <p:nvPr>
            <p:ph type="body" sz="quarter" idx="22"/>
          </p:nvPr>
        </p:nvSpPr>
        <p:spPr>
          <a:xfrm>
            <a:off x="352424"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Picture Placeholder 29"/>
          <p:cNvSpPr>
            <a:spLocks noGrp="1"/>
          </p:cNvSpPr>
          <p:nvPr>
            <p:ph type="pic" sz="quarter" idx="24"/>
          </p:nvPr>
        </p:nvSpPr>
        <p:spPr>
          <a:xfrm>
            <a:off x="3525327" y="3187263"/>
            <a:ext cx="956187"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dirty="0"/>
              <a:t>Click icon to add picture</a:t>
            </a:r>
          </a:p>
        </p:txBody>
      </p:sp>
      <p:sp>
        <p:nvSpPr>
          <p:cNvPr id="15" name="Picture Placeholder 29"/>
          <p:cNvSpPr>
            <a:spLocks noGrp="1"/>
          </p:cNvSpPr>
          <p:nvPr>
            <p:ph type="pic" sz="quarter" idx="25"/>
          </p:nvPr>
        </p:nvSpPr>
        <p:spPr>
          <a:xfrm>
            <a:off x="7844277" y="3186157"/>
            <a:ext cx="93312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dirty="0"/>
              <a:t>Click icon to add picture</a:t>
            </a:r>
          </a:p>
        </p:txBody>
      </p:sp>
      <p:sp>
        <p:nvSpPr>
          <p:cNvPr id="17"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dirty="0"/>
              <a:t>Click icon to add picture</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634203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2704FF-A6E7-0347-BF80-A196A2FF4DDF}"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dirty="0"/>
          </a:p>
        </p:txBody>
      </p:sp>
    </p:spTree>
    <p:extLst>
      <p:ext uri="{BB962C8B-B14F-4D97-AF65-F5344CB8AC3E}">
        <p14:creationId xmlns:p14="http://schemas.microsoft.com/office/powerpoint/2010/main" val="31652194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97B662-184F-496D-8BE7-DBAC21A50200}"/>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3" name="Rectangle 12">
            <a:extLst>
              <a:ext uri="{FF2B5EF4-FFF2-40B4-BE49-F238E27FC236}">
                <a16:creationId xmlns:a16="http://schemas.microsoft.com/office/drawing/2014/main" id="{29F7BEF3-AD47-44F2-8484-3FEEE7989527}"/>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4" name="Rectangle 13">
            <a:extLst>
              <a:ext uri="{FF2B5EF4-FFF2-40B4-BE49-F238E27FC236}">
                <a16:creationId xmlns:a16="http://schemas.microsoft.com/office/drawing/2014/main" id="{38532B8E-2389-437D-B396-8DEC336204F5}"/>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5774759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0"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258672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8" name="Copyright">
            <a:extLst>
              <a:ext uri="{FF2B5EF4-FFF2-40B4-BE49-F238E27FC236}">
                <a16:creationId xmlns:a16="http://schemas.microsoft.com/office/drawing/2014/main" id="{6F8167C4-EADE-43C8-86D8-D9332DA49AF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0FD2B8-56DC-48F1-8AAE-BB8810A4F28B}"/>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10" name="CaseCode">
            <a:extLst>
              <a:ext uri="{FF2B5EF4-FFF2-40B4-BE49-F238E27FC236}">
                <a16:creationId xmlns:a16="http://schemas.microsoft.com/office/drawing/2014/main" id="{10E2051D-190C-47A1-A016-DE644E9CF252}"/>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latin typeface="+mn-lt"/>
              </a:rPr>
              <a:t>AGO </a:t>
            </a:r>
            <a:r>
              <a:rPr lang="en-US" sz="600" dirty="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dirty="0">
              <a:latin typeface="+mn-lt"/>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1589853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7482886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AA7DFD04-42EA-4B4A-9806-C5E5EC9A6518}"/>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solidFill>
                  <a:schemeClr val="bg1"/>
                </a:solidFill>
                <a:latin typeface="+mn-lt"/>
              </a:rPr>
              <a:t>Presentation title</a:t>
            </a:r>
            <a:br>
              <a:rPr lang="en-US" sz="488" dirty="0">
                <a:solidFill>
                  <a:schemeClr val="bg1"/>
                </a:solidFill>
                <a:latin typeface="+mn-lt"/>
              </a:rPr>
            </a:br>
            <a:r>
              <a:rPr lang="en-US" sz="488" dirty="0">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F90A28E-15EB-4E83-82BB-B53F09F2CEE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3BFB78FC-F932-4765-8D78-C9C1212E4CC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7357415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3474FCE2-5199-4CB9-8160-480D81F680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solidFill>
                  <a:schemeClr val="bg1"/>
                </a:solidFill>
                <a:latin typeface="+mn-lt"/>
              </a:rPr>
              <a:t>Presentation title</a:t>
            </a:r>
            <a:br>
              <a:rPr lang="en-US" sz="488" dirty="0">
                <a:solidFill>
                  <a:schemeClr val="bg1"/>
                </a:solidFill>
                <a:latin typeface="+mn-lt"/>
              </a:rPr>
            </a:br>
            <a:r>
              <a:rPr lang="en-US" sz="488" dirty="0">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8672DC8-A6F2-46B9-9049-BCBFBF94291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262C15-B447-4114-AA61-87A4C2CD33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4342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B9CC8BC8-3BDB-4F85-AA7D-BFAF99CA4D6E}"/>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solidFill>
                  <a:schemeClr val="bg1"/>
                </a:solidFill>
                <a:latin typeface="+mn-lt"/>
              </a:rPr>
              <a:t>Presentation title</a:t>
            </a:r>
            <a:br>
              <a:rPr lang="en-US" sz="488" dirty="0">
                <a:solidFill>
                  <a:schemeClr val="bg1"/>
                </a:solidFill>
                <a:latin typeface="+mn-lt"/>
              </a:rPr>
            </a:br>
            <a:r>
              <a:rPr lang="en-US" sz="488" dirty="0">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A4505BB6-F0D5-457F-9DB3-04A09A800C9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4C839FFD-0F88-42E0-A5B4-BADADAE0627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25724312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22B4028A-F11E-4870-8D76-4891321ECA51}"/>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solidFill>
                  <a:schemeClr val="bg1"/>
                </a:solidFill>
                <a:latin typeface="+mn-lt"/>
              </a:rPr>
              <a:t>Presentation title</a:t>
            </a:r>
            <a:br>
              <a:rPr lang="en-US" sz="488" dirty="0">
                <a:solidFill>
                  <a:schemeClr val="bg1"/>
                </a:solidFill>
                <a:latin typeface="+mn-lt"/>
              </a:rPr>
            </a:br>
            <a:r>
              <a:rPr lang="en-US" sz="488" dirty="0">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D10A5FC2-8B80-4F4A-9631-9D07CBEE000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6701A46E-2B5F-408F-A349-7312A79E2F8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3447832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9C1EBC21-A2D3-4035-83F6-146FF91FFC69}"/>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solidFill>
                  <a:schemeClr val="bg1"/>
                </a:solidFill>
                <a:latin typeface="+mn-lt"/>
              </a:rPr>
              <a:t>Presentation title</a:t>
            </a:r>
            <a:br>
              <a:rPr lang="en-US" sz="488" dirty="0">
                <a:solidFill>
                  <a:schemeClr val="bg1"/>
                </a:solidFill>
                <a:latin typeface="+mn-lt"/>
              </a:rPr>
            </a:br>
            <a:r>
              <a:rPr lang="en-US" sz="488" dirty="0">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B34B9156-B274-4243-8360-4C32D4BBC104}"/>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E33ED6-50EA-4C47-B2BC-F7C61041509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5509159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6A64B32-6D43-4780-93BD-B67EDDB212D4}"/>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solidFill>
                  <a:schemeClr val="bg1"/>
                </a:solidFill>
                <a:latin typeface="+mn-lt"/>
              </a:rPr>
              <a:t>Presentation title</a:t>
            </a:r>
            <a:br>
              <a:rPr lang="en-US" sz="488" dirty="0">
                <a:solidFill>
                  <a:schemeClr val="bg1"/>
                </a:solidFill>
                <a:latin typeface="+mn-lt"/>
              </a:rPr>
            </a:br>
            <a:r>
              <a:rPr lang="en-US" sz="488" dirty="0">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5C5C0EB6-4955-49D9-A220-37C3225194D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C8FE5AF-3339-4E93-A82A-F138FDDD6C2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6897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dirty="0"/>
          </a:p>
        </p:txBody>
      </p:sp>
    </p:spTree>
    <p:extLst>
      <p:ext uri="{BB962C8B-B14F-4D97-AF65-F5344CB8AC3E}">
        <p14:creationId xmlns:p14="http://schemas.microsoft.com/office/powerpoint/2010/main" val="97805179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rgbClr val="3EFAC5"/>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5E73E58-4F27-4698-851C-5EB5014A329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solidFill>
                  <a:schemeClr val="bg1"/>
                </a:solidFill>
                <a:latin typeface="+mn-lt"/>
              </a:rPr>
              <a:t>Presentation title</a:t>
            </a:r>
            <a:br>
              <a:rPr lang="en-US" sz="488" dirty="0">
                <a:solidFill>
                  <a:schemeClr val="bg1"/>
                </a:solidFill>
                <a:latin typeface="+mn-lt"/>
              </a:rPr>
            </a:br>
            <a:r>
              <a:rPr lang="en-US" sz="488" dirty="0">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E439B314-CC26-476D-A6E2-B5589312AA1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8B057DBA-F8C9-47D2-857D-DF90F96D2F8F}"/>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14391507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rgbClr val="787878"/>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7E85F638-CF4B-4E99-891D-D0ECBF52F0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solidFill>
                  <a:schemeClr val="bg1"/>
                </a:solidFill>
                <a:latin typeface="+mn-lt"/>
              </a:rPr>
              <a:t>Presentation title</a:t>
            </a:r>
            <a:br>
              <a:rPr lang="en-US" sz="488" dirty="0">
                <a:solidFill>
                  <a:schemeClr val="bg1"/>
                </a:solidFill>
                <a:latin typeface="+mn-lt"/>
              </a:rPr>
            </a:br>
            <a:r>
              <a:rPr lang="en-US" sz="488" dirty="0">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68496EDE-D301-4E2C-8497-556D3F65268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2679388F-2D06-4D3F-BFAD-4F6C9DB6EB0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2836301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4F025DF5-8577-4BA0-896B-EA5CA06B2CF2}"/>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solidFill>
                  <a:schemeClr val="bg1"/>
                </a:solidFill>
                <a:latin typeface="+mn-lt"/>
              </a:rPr>
              <a:t>Presentation title</a:t>
            </a:r>
            <a:br>
              <a:rPr lang="en-US" sz="488" dirty="0">
                <a:solidFill>
                  <a:schemeClr val="bg1"/>
                </a:solidFill>
                <a:latin typeface="+mn-lt"/>
              </a:rPr>
            </a:br>
            <a:r>
              <a:rPr lang="en-US" sz="488" dirty="0">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7913E964-E013-452F-BBB3-EFF029CDF49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0F52A7DA-51A3-4D49-9D74-5C125B97A7E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576957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8" name="CaseCode">
            <a:extLst>
              <a:ext uri="{FF2B5EF4-FFF2-40B4-BE49-F238E27FC236}">
                <a16:creationId xmlns:a16="http://schemas.microsoft.com/office/drawing/2014/main" id="{745F698D-9B09-4318-8B88-EF96C0B355E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solidFill>
                  <a:schemeClr val="bg1"/>
                </a:solidFill>
                <a:latin typeface="+mn-lt"/>
              </a:rPr>
              <a:t>Presentation title</a:t>
            </a:r>
            <a:br>
              <a:rPr lang="en-US" sz="488" dirty="0">
                <a:solidFill>
                  <a:schemeClr val="bg1"/>
                </a:solidFill>
                <a:latin typeface="+mn-lt"/>
              </a:rPr>
            </a:br>
            <a:r>
              <a:rPr lang="en-US" sz="488" dirty="0">
                <a:solidFill>
                  <a:schemeClr val="bg1"/>
                </a:solidFill>
                <a:latin typeface="+mn-lt"/>
              </a:rPr>
              <a:t>[To edit, click View &gt; Slide Master &gt; Slide master1]</a:t>
            </a:r>
          </a:p>
        </p:txBody>
      </p:sp>
      <p:sp>
        <p:nvSpPr>
          <p:cNvPr id="9" name="Copyright">
            <a:extLst>
              <a:ext uri="{FF2B5EF4-FFF2-40B4-BE49-F238E27FC236}">
                <a16:creationId xmlns:a16="http://schemas.microsoft.com/office/drawing/2014/main" id="{340B53D9-1D14-4E9F-ABBC-40079B77C8E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10" name="TextBox 9">
            <a:extLst>
              <a:ext uri="{FF2B5EF4-FFF2-40B4-BE49-F238E27FC236}">
                <a16:creationId xmlns:a16="http://schemas.microsoft.com/office/drawing/2014/main" id="{6B73664E-45C7-4A79-91F0-CD785DA87B5A}"/>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6334479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8DFCC5C-E140-40EC-9B1B-A26A094F745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2EC8B904-4E03-4BDE-945D-F9C9D9C065D5}"/>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9" name="Freeform 6">
              <a:extLst>
                <a:ext uri="{FF2B5EF4-FFF2-40B4-BE49-F238E27FC236}">
                  <a16:creationId xmlns:a16="http://schemas.microsoft.com/office/drawing/2014/main" id="{6979775E-AC01-4E30-9228-CFD6D7E16EA8}"/>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0" name="Rectangle 9">
              <a:extLst>
                <a:ext uri="{FF2B5EF4-FFF2-40B4-BE49-F238E27FC236}">
                  <a16:creationId xmlns:a16="http://schemas.microsoft.com/office/drawing/2014/main" id="{C8A8281F-1474-40ED-9162-EA44D73B3F4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1" name="Freeform 8">
              <a:extLst>
                <a:ext uri="{FF2B5EF4-FFF2-40B4-BE49-F238E27FC236}">
                  <a16:creationId xmlns:a16="http://schemas.microsoft.com/office/drawing/2014/main" id="{BD3BE04C-9545-47E7-AB96-4E353409C9F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2" name="Rectangle 11">
              <a:extLst>
                <a:ext uri="{FF2B5EF4-FFF2-40B4-BE49-F238E27FC236}">
                  <a16:creationId xmlns:a16="http://schemas.microsoft.com/office/drawing/2014/main" id="{F32BE714-EE30-4C68-A375-F57E56A8EC4A}"/>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3" name="Rectangle 12">
              <a:extLst>
                <a:ext uri="{FF2B5EF4-FFF2-40B4-BE49-F238E27FC236}">
                  <a16:creationId xmlns:a16="http://schemas.microsoft.com/office/drawing/2014/main" id="{91BE76A7-6DD2-426D-918F-972969DF5630}"/>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4" name="Freeform 11">
              <a:extLst>
                <a:ext uri="{FF2B5EF4-FFF2-40B4-BE49-F238E27FC236}">
                  <a16:creationId xmlns:a16="http://schemas.microsoft.com/office/drawing/2014/main" id="{C5AA109E-DCB4-484E-8D91-DAF3F6E7B42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5" name="Freeform 12">
              <a:extLst>
                <a:ext uri="{FF2B5EF4-FFF2-40B4-BE49-F238E27FC236}">
                  <a16:creationId xmlns:a16="http://schemas.microsoft.com/office/drawing/2014/main" id="{F2D6D7F2-242C-4B7E-AB50-12E3272046C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6" name="Freeform 13">
              <a:extLst>
                <a:ext uri="{FF2B5EF4-FFF2-40B4-BE49-F238E27FC236}">
                  <a16:creationId xmlns:a16="http://schemas.microsoft.com/office/drawing/2014/main" id="{6B59CECC-DA58-4F7C-91BE-6C57D198DB80}"/>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7" name="Freeform 14">
              <a:extLst>
                <a:ext uri="{FF2B5EF4-FFF2-40B4-BE49-F238E27FC236}">
                  <a16:creationId xmlns:a16="http://schemas.microsoft.com/office/drawing/2014/main" id="{85CFCCA4-07C7-4CDB-912C-1EC1FBBFB73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grpSp>
      <p:sp>
        <p:nvSpPr>
          <p:cNvPr id="6" name="Text Placeholder 5"/>
          <p:cNvSpPr>
            <a:spLocks noGrp="1"/>
          </p:cNvSpPr>
          <p:nvPr>
            <p:ph type="body" sz="quarter" idx="13"/>
          </p:nvPr>
        </p:nvSpPr>
        <p:spPr>
          <a:xfrm>
            <a:off x="356494" y="3076575"/>
            <a:ext cx="6416447" cy="1647826"/>
          </a:xfrm>
        </p:spPr>
        <p:txBody>
          <a:bodyPr anchor="b" anchorCtr="0"/>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p:nvPr>
        </p:nvSpPr>
        <p:spPr>
          <a:xfrm>
            <a:off x="7051948" y="3076575"/>
            <a:ext cx="1739627" cy="1294086"/>
          </a:xfrm>
        </p:spPr>
        <p:txBody>
          <a:bodyPr anchor="ctr" anchorCtr="0"/>
          <a:lstStyle>
            <a:lvl1pPr algn="ctr">
              <a:defRPr sz="900"/>
            </a:lvl1pPr>
          </a:lstStyle>
          <a:p>
            <a:pPr lvl="0"/>
            <a:r>
              <a:rPr lang="en-US" noProof="0" dirty="0"/>
              <a:t>Click icon to add picture</a:t>
            </a:r>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spTree>
    <p:extLst>
      <p:ext uri="{BB962C8B-B14F-4D97-AF65-F5344CB8AC3E}">
        <p14:creationId xmlns:p14="http://schemas.microsoft.com/office/powerpoint/2010/main" val="42491283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7641234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8804499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1001785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45203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886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dirty="0"/>
          </a:p>
        </p:txBody>
      </p:sp>
    </p:spTree>
    <p:extLst>
      <p:ext uri="{BB962C8B-B14F-4D97-AF65-F5344CB8AC3E}">
        <p14:creationId xmlns:p14="http://schemas.microsoft.com/office/powerpoint/2010/main" val="13657362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dirty="0">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dirty="0">
                <a:latin typeface="Open Sans" charset="0"/>
                <a:ea typeface="Open Sans" charset="0"/>
                <a:cs typeface="Open Sans" charset="0"/>
              </a:rPr>
            </a:br>
            <a:br>
              <a:rPr lang="en-US" sz="525" dirty="0">
                <a:latin typeface="Open Sans" charset="0"/>
                <a:ea typeface="Open Sans" charset="0"/>
                <a:cs typeface="Open Sans" charset="0"/>
              </a:rPr>
            </a:br>
            <a:endParaRPr lang="en-US" sz="525" dirty="0">
              <a:latin typeface="Open Sans" charset="0"/>
              <a:ea typeface="Open Sans" charset="0"/>
              <a:cs typeface="Open Sans" charset="0"/>
            </a:endParaRPr>
          </a:p>
          <a:p>
            <a:pPr>
              <a:lnSpc>
                <a:spcPct val="120000"/>
              </a:lnSpc>
            </a:pPr>
            <a:r>
              <a:rPr lang="en-US" sz="525" dirty="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dirty="0">
                <a:latin typeface="Open Sans" charset="0"/>
                <a:ea typeface="Open Sans" charset="0"/>
                <a:cs typeface="Open Sans" charset="0"/>
              </a:rPr>
            </a:br>
            <a:r>
              <a:rPr lang="en-US" sz="525" dirty="0">
                <a:latin typeface="Open Sans" charset="0"/>
                <a:ea typeface="Open Sans" charset="0"/>
                <a:cs typeface="Open Sans" charset="0"/>
              </a:rPr>
              <a:t>the rules and regulations of public accounting.</a:t>
            </a:r>
          </a:p>
          <a:p>
            <a:endParaRPr lang="en-US" sz="525" dirty="0">
              <a:latin typeface="Open Sans" charset="0"/>
              <a:ea typeface="Open Sans" charset="0"/>
              <a:cs typeface="Open Sans" charset="0"/>
              <a:sym typeface="Frutiger Next Pro Light" charset="0"/>
            </a:endParaRPr>
          </a:p>
          <a:p>
            <a:r>
              <a:rPr lang="en-US" sz="525" b="1" dirty="0">
                <a:latin typeface="Open Sans" charset="0"/>
                <a:ea typeface="Open Sans" charset="0"/>
                <a:cs typeface="Open Sans" charset="0"/>
                <a:sym typeface="Frutiger Next Pro Light" charset="0"/>
              </a:rPr>
              <a:t>Copyright © 2017 Deloitte Development LLC. </a:t>
            </a:r>
            <a:br>
              <a:rPr lang="en-US" sz="525" dirty="0">
                <a:latin typeface="Open Sans" charset="0"/>
                <a:ea typeface="Open Sans" charset="0"/>
                <a:cs typeface="Open Sans" charset="0"/>
                <a:sym typeface="Frutiger Next Pro Light" charset="0"/>
              </a:rPr>
            </a:br>
            <a:r>
              <a:rPr lang="en-US" sz="525" b="1" dirty="0">
                <a:latin typeface="Open Sans" charset="0"/>
                <a:ea typeface="Open Sans" charset="0"/>
                <a:cs typeface="Open Sans" charset="0"/>
                <a:sym typeface="Frutiger Next Pro Light" charset="0"/>
              </a:rPr>
              <a:t>All rights reserved. </a:t>
            </a:r>
            <a:r>
              <a:rPr lang="en-US" sz="525" b="1" dirty="0">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32197062"/>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dirty="0"/>
              <a:t>Do not use this</a:t>
            </a:r>
            <a:r>
              <a:rPr lang="en-US" sz="8625" b="1" baseline="0" dirty="0"/>
              <a:t> layout</a:t>
            </a:r>
          </a:p>
          <a:p>
            <a:pPr algn="ctr"/>
            <a:endParaRPr lang="en-US" sz="2400" b="1" baseline="0" dirty="0"/>
          </a:p>
          <a:p>
            <a:pPr algn="ctr"/>
            <a:r>
              <a:rPr lang="en-US" sz="2400" b="0" baseline="0" dirty="0"/>
              <a:t>Delete any master slides that occur after this layout</a:t>
            </a:r>
            <a:endParaRPr lang="en-US" sz="2400" b="0" dirty="0"/>
          </a:p>
        </p:txBody>
      </p:sp>
    </p:spTree>
    <p:extLst>
      <p:ext uri="{BB962C8B-B14F-4D97-AF65-F5344CB8AC3E}">
        <p14:creationId xmlns:p14="http://schemas.microsoft.com/office/powerpoint/2010/main" val="212623243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dirty="0"/>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29025178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dirty="0"/>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1221064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452032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1694868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6134639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431569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5164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dirty="0">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dirty="0">
                <a:latin typeface="Open Sans" charset="0"/>
                <a:ea typeface="Open Sans" charset="0"/>
                <a:cs typeface="Open Sans" charset="0"/>
              </a:rPr>
            </a:br>
            <a:br>
              <a:rPr lang="en-US" sz="525" dirty="0">
                <a:latin typeface="Open Sans" charset="0"/>
                <a:ea typeface="Open Sans" charset="0"/>
                <a:cs typeface="Open Sans" charset="0"/>
              </a:rPr>
            </a:br>
            <a:endParaRPr lang="en-US" sz="525" dirty="0">
              <a:latin typeface="Open Sans" charset="0"/>
              <a:ea typeface="Open Sans" charset="0"/>
              <a:cs typeface="Open Sans" charset="0"/>
            </a:endParaRPr>
          </a:p>
          <a:p>
            <a:pPr>
              <a:lnSpc>
                <a:spcPct val="120000"/>
              </a:lnSpc>
            </a:pPr>
            <a:r>
              <a:rPr lang="en-US" sz="525" dirty="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dirty="0">
                <a:latin typeface="Open Sans" charset="0"/>
                <a:ea typeface="Open Sans" charset="0"/>
                <a:cs typeface="Open Sans" charset="0"/>
              </a:rPr>
            </a:br>
            <a:r>
              <a:rPr lang="en-US" sz="525" dirty="0">
                <a:latin typeface="Open Sans" charset="0"/>
                <a:ea typeface="Open Sans" charset="0"/>
                <a:cs typeface="Open Sans" charset="0"/>
              </a:rPr>
              <a:t>the rules and regulations of public accounting.</a:t>
            </a:r>
          </a:p>
          <a:p>
            <a:endParaRPr lang="en-US" sz="525" dirty="0">
              <a:latin typeface="Open Sans" charset="0"/>
              <a:ea typeface="Open Sans" charset="0"/>
              <a:cs typeface="Open Sans" charset="0"/>
              <a:sym typeface="Frutiger Next Pro Light" charset="0"/>
            </a:endParaRPr>
          </a:p>
          <a:p>
            <a:r>
              <a:rPr lang="en-US" sz="525" b="1" dirty="0">
                <a:latin typeface="Open Sans" charset="0"/>
                <a:ea typeface="Open Sans" charset="0"/>
                <a:cs typeface="Open Sans" charset="0"/>
                <a:sym typeface="Frutiger Next Pro Light" charset="0"/>
              </a:rPr>
              <a:t>Copyright © 2017 Deloitte Development LLC. </a:t>
            </a:r>
            <a:br>
              <a:rPr lang="en-US" sz="525" dirty="0">
                <a:latin typeface="Open Sans" charset="0"/>
                <a:ea typeface="Open Sans" charset="0"/>
                <a:cs typeface="Open Sans" charset="0"/>
                <a:sym typeface="Frutiger Next Pro Light" charset="0"/>
              </a:rPr>
            </a:br>
            <a:r>
              <a:rPr lang="en-US" sz="525" b="1" dirty="0">
                <a:latin typeface="Open Sans" charset="0"/>
                <a:ea typeface="Open Sans" charset="0"/>
                <a:cs typeface="Open Sans" charset="0"/>
                <a:sym typeface="Frutiger Next Pro Light" charset="0"/>
              </a:rPr>
              <a:t>All rights reserved. </a:t>
            </a:r>
            <a:r>
              <a:rPr lang="en-US" sz="525" b="1" dirty="0">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236466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dirty="0"/>
          </a:p>
        </p:txBody>
      </p:sp>
    </p:spTree>
    <p:extLst>
      <p:ext uri="{BB962C8B-B14F-4D97-AF65-F5344CB8AC3E}">
        <p14:creationId xmlns:p14="http://schemas.microsoft.com/office/powerpoint/2010/main" val="42740088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dirty="0"/>
              <a:t>Do not use this</a:t>
            </a:r>
            <a:r>
              <a:rPr lang="en-US" sz="8625" b="1" baseline="0" dirty="0"/>
              <a:t> layout</a:t>
            </a:r>
          </a:p>
          <a:p>
            <a:pPr algn="ctr"/>
            <a:endParaRPr lang="en-US" sz="2400" b="1" baseline="0" dirty="0"/>
          </a:p>
          <a:p>
            <a:pPr algn="ctr"/>
            <a:r>
              <a:rPr lang="en-US" sz="2400" b="0" baseline="0" dirty="0"/>
              <a:t>Delete any master slides that occur after this layout</a:t>
            </a:r>
            <a:endParaRPr lang="en-US" sz="2400" b="0" dirty="0"/>
          </a:p>
        </p:txBody>
      </p:sp>
    </p:spTree>
    <p:extLst>
      <p:ext uri="{BB962C8B-B14F-4D97-AF65-F5344CB8AC3E}">
        <p14:creationId xmlns:p14="http://schemas.microsoft.com/office/powerpoint/2010/main" val="9820645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dirty="0"/>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dirty="0"/>
              <a:t> | </a:t>
            </a:r>
            <a:r>
              <a:rPr lang="en-US" spc="-4" dirty="0"/>
              <a:t>Copyright </a:t>
            </a:r>
            <a:r>
              <a:rPr lang="en-US" dirty="0"/>
              <a:t>© </a:t>
            </a:r>
            <a:r>
              <a:rPr lang="en-US" spc="-4" dirty="0"/>
              <a:t>2019 </a:t>
            </a:r>
            <a:r>
              <a:rPr lang="en-US" dirty="0"/>
              <a:t>Deloitte Development LLC. </a:t>
            </a:r>
            <a:r>
              <a:rPr lang="en-US" spc="-4" dirty="0"/>
              <a:t>All </a:t>
            </a:r>
            <a:r>
              <a:rPr lang="en-US" dirty="0"/>
              <a:t>rights</a:t>
            </a:r>
            <a:r>
              <a:rPr lang="en-US" spc="-15" dirty="0"/>
              <a:t> </a:t>
            </a:r>
            <a:r>
              <a:rPr lang="en-US" dirty="0"/>
              <a:t>reserved.</a:t>
            </a:r>
          </a:p>
        </p:txBody>
      </p:sp>
    </p:spTree>
    <p:extLst>
      <p:ext uri="{BB962C8B-B14F-4D97-AF65-F5344CB8AC3E}">
        <p14:creationId xmlns:p14="http://schemas.microsoft.com/office/powerpoint/2010/main" val="1463786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4213093769"/>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126010608"/>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3/16/2023</a:t>
            </a:fld>
            <a:endParaRPr lang="en-US" dirty="0"/>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dirty="0"/>
          </a:p>
        </p:txBody>
      </p:sp>
    </p:spTree>
    <p:extLst>
      <p:ext uri="{BB962C8B-B14F-4D97-AF65-F5344CB8AC3E}">
        <p14:creationId xmlns:p14="http://schemas.microsoft.com/office/powerpoint/2010/main" val="40499623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dirty="0"/>
              <a:t>Click to insert picture</a:t>
            </a:r>
          </a:p>
        </p:txBody>
      </p:sp>
    </p:spTree>
    <p:extLst>
      <p:ext uri="{BB962C8B-B14F-4D97-AF65-F5344CB8AC3E}">
        <p14:creationId xmlns:p14="http://schemas.microsoft.com/office/powerpoint/2010/main" val="370969951"/>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dirty="0"/>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88186192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29202139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33926690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51243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3/16/2023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dirty="0"/>
          </a:p>
        </p:txBody>
      </p:sp>
    </p:spTree>
    <p:extLst>
      <p:ext uri="{BB962C8B-B14F-4D97-AF65-F5344CB8AC3E}">
        <p14:creationId xmlns:p14="http://schemas.microsoft.com/office/powerpoint/2010/main" val="289150633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824743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51541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2878600000"/>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dirty="0"/>
              <a:t>Do not use this</a:t>
            </a:r>
            <a:r>
              <a:rPr lang="en-US" sz="8625" b="1" baseline="0" dirty="0"/>
              <a:t> layout</a:t>
            </a:r>
          </a:p>
          <a:p>
            <a:pPr algn="ctr"/>
            <a:endParaRPr lang="en-US" sz="2400" b="1" baseline="0" dirty="0"/>
          </a:p>
          <a:p>
            <a:pPr algn="ctr"/>
            <a:r>
              <a:rPr lang="en-US" sz="2400" b="0" baseline="0" dirty="0"/>
              <a:t>Delete any master slides that occur after this layout</a:t>
            </a:r>
            <a:endParaRPr lang="en-US" sz="2400" b="0" dirty="0"/>
          </a:p>
        </p:txBody>
      </p:sp>
    </p:spTree>
    <p:extLst>
      <p:ext uri="{BB962C8B-B14F-4D97-AF65-F5344CB8AC3E}">
        <p14:creationId xmlns:p14="http://schemas.microsoft.com/office/powerpoint/2010/main" val="25318021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18326436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92027676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5073027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3366665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39430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dirty="0">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dirty="0">
                <a:latin typeface="Open Sans" charset="0"/>
                <a:ea typeface="Open Sans" charset="0"/>
                <a:cs typeface="Open Sans" charset="0"/>
              </a:rPr>
            </a:br>
            <a:br>
              <a:rPr lang="en-US" sz="525" dirty="0">
                <a:latin typeface="Open Sans" charset="0"/>
                <a:ea typeface="Open Sans" charset="0"/>
                <a:cs typeface="Open Sans" charset="0"/>
              </a:rPr>
            </a:br>
            <a:endParaRPr lang="en-US" sz="525" dirty="0">
              <a:latin typeface="Open Sans" charset="0"/>
              <a:ea typeface="Open Sans" charset="0"/>
              <a:cs typeface="Open Sans" charset="0"/>
            </a:endParaRPr>
          </a:p>
          <a:p>
            <a:pPr>
              <a:lnSpc>
                <a:spcPct val="120000"/>
              </a:lnSpc>
            </a:pPr>
            <a:r>
              <a:rPr lang="en-US" sz="525" dirty="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dirty="0">
                <a:latin typeface="Open Sans" charset="0"/>
                <a:ea typeface="Open Sans" charset="0"/>
                <a:cs typeface="Open Sans" charset="0"/>
              </a:rPr>
            </a:br>
            <a:r>
              <a:rPr lang="en-US" sz="525" dirty="0">
                <a:latin typeface="Open Sans" charset="0"/>
                <a:ea typeface="Open Sans" charset="0"/>
                <a:cs typeface="Open Sans" charset="0"/>
              </a:rPr>
              <a:t>the rules and regulations of public accounting.</a:t>
            </a:r>
          </a:p>
          <a:p>
            <a:endParaRPr lang="en-US" sz="525" dirty="0">
              <a:latin typeface="Open Sans" charset="0"/>
              <a:ea typeface="Open Sans" charset="0"/>
              <a:cs typeface="Open Sans" charset="0"/>
              <a:sym typeface="Frutiger Next Pro Light" charset="0"/>
            </a:endParaRPr>
          </a:p>
          <a:p>
            <a:r>
              <a:rPr lang="en-US" sz="525" b="1" dirty="0">
                <a:latin typeface="Open Sans" charset="0"/>
                <a:ea typeface="Open Sans" charset="0"/>
                <a:cs typeface="Open Sans" charset="0"/>
                <a:sym typeface="Frutiger Next Pro Light" charset="0"/>
              </a:rPr>
              <a:t>Copyright © 2017 Deloitte Development LLC. </a:t>
            </a:r>
            <a:br>
              <a:rPr lang="en-US" sz="525" dirty="0">
                <a:latin typeface="Open Sans" charset="0"/>
                <a:ea typeface="Open Sans" charset="0"/>
                <a:cs typeface="Open Sans" charset="0"/>
                <a:sym typeface="Frutiger Next Pro Light" charset="0"/>
              </a:rPr>
            </a:br>
            <a:r>
              <a:rPr lang="en-US" sz="525" b="1" dirty="0">
                <a:latin typeface="Open Sans" charset="0"/>
                <a:ea typeface="Open Sans" charset="0"/>
                <a:cs typeface="Open Sans" charset="0"/>
                <a:sym typeface="Frutiger Next Pro Light" charset="0"/>
              </a:rPr>
              <a:t>All rights reserved. </a:t>
            </a:r>
            <a:r>
              <a:rPr lang="en-US" sz="525" b="1" dirty="0">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0483547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3/16/2023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dirty="0"/>
          </a:p>
        </p:txBody>
      </p:sp>
    </p:spTree>
    <p:extLst>
      <p:ext uri="{BB962C8B-B14F-4D97-AF65-F5344CB8AC3E}">
        <p14:creationId xmlns:p14="http://schemas.microsoft.com/office/powerpoint/2010/main" val="406870915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dirty="0"/>
              <a:t>Do not use this</a:t>
            </a:r>
            <a:r>
              <a:rPr lang="en-US" sz="8625" b="1" baseline="0" dirty="0"/>
              <a:t> layout</a:t>
            </a:r>
          </a:p>
          <a:p>
            <a:pPr algn="ctr"/>
            <a:endParaRPr lang="en-US" sz="2400" b="1" baseline="0" dirty="0"/>
          </a:p>
          <a:p>
            <a:pPr algn="ctr"/>
            <a:r>
              <a:rPr lang="en-US" sz="2400" b="0" baseline="0" dirty="0"/>
              <a:t>Delete any master slides that occur after this layout</a:t>
            </a:r>
            <a:endParaRPr lang="en-US" sz="2400" b="0" dirty="0"/>
          </a:p>
        </p:txBody>
      </p:sp>
    </p:spTree>
    <p:extLst>
      <p:ext uri="{BB962C8B-B14F-4D97-AF65-F5344CB8AC3E}">
        <p14:creationId xmlns:p14="http://schemas.microsoft.com/office/powerpoint/2010/main" val="208966486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dirty="0"/>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09402467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dirty="0"/>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33764300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65129643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417454595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70599949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5022028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00768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dirty="0">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dirty="0">
                <a:latin typeface="Open Sans" charset="0"/>
                <a:ea typeface="Open Sans" charset="0"/>
                <a:cs typeface="Open Sans" charset="0"/>
              </a:rPr>
            </a:br>
            <a:br>
              <a:rPr lang="en-US" sz="525" dirty="0">
                <a:latin typeface="Open Sans" charset="0"/>
                <a:ea typeface="Open Sans" charset="0"/>
                <a:cs typeface="Open Sans" charset="0"/>
              </a:rPr>
            </a:br>
            <a:endParaRPr lang="en-US" sz="525" dirty="0">
              <a:latin typeface="Open Sans" charset="0"/>
              <a:ea typeface="Open Sans" charset="0"/>
              <a:cs typeface="Open Sans" charset="0"/>
            </a:endParaRPr>
          </a:p>
          <a:p>
            <a:pPr>
              <a:lnSpc>
                <a:spcPct val="120000"/>
              </a:lnSpc>
            </a:pPr>
            <a:r>
              <a:rPr lang="en-US" sz="525" dirty="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dirty="0">
                <a:latin typeface="Open Sans" charset="0"/>
                <a:ea typeface="Open Sans" charset="0"/>
                <a:cs typeface="Open Sans" charset="0"/>
              </a:rPr>
            </a:br>
            <a:r>
              <a:rPr lang="en-US" sz="525" dirty="0">
                <a:latin typeface="Open Sans" charset="0"/>
                <a:ea typeface="Open Sans" charset="0"/>
                <a:cs typeface="Open Sans" charset="0"/>
              </a:rPr>
              <a:t>the rules and regulations of public accounting.</a:t>
            </a:r>
          </a:p>
          <a:p>
            <a:endParaRPr lang="en-US" sz="525" dirty="0">
              <a:latin typeface="Open Sans" charset="0"/>
              <a:ea typeface="Open Sans" charset="0"/>
              <a:cs typeface="Open Sans" charset="0"/>
              <a:sym typeface="Frutiger Next Pro Light" charset="0"/>
            </a:endParaRPr>
          </a:p>
          <a:p>
            <a:r>
              <a:rPr lang="en-US" sz="525" b="1" dirty="0">
                <a:latin typeface="Open Sans" charset="0"/>
                <a:ea typeface="Open Sans" charset="0"/>
                <a:cs typeface="Open Sans" charset="0"/>
                <a:sym typeface="Frutiger Next Pro Light" charset="0"/>
              </a:rPr>
              <a:t>Copyright © 2017 Deloitte Development LLC. </a:t>
            </a:r>
            <a:br>
              <a:rPr lang="en-US" sz="525" dirty="0">
                <a:latin typeface="Open Sans" charset="0"/>
                <a:ea typeface="Open Sans" charset="0"/>
                <a:cs typeface="Open Sans" charset="0"/>
                <a:sym typeface="Frutiger Next Pro Light" charset="0"/>
              </a:rPr>
            </a:br>
            <a:r>
              <a:rPr lang="en-US" sz="525" b="1" dirty="0">
                <a:latin typeface="Open Sans" charset="0"/>
                <a:ea typeface="Open Sans" charset="0"/>
                <a:cs typeface="Open Sans" charset="0"/>
                <a:sym typeface="Frutiger Next Pro Light" charset="0"/>
              </a:rPr>
              <a:t>All rights reserved. </a:t>
            </a:r>
            <a:r>
              <a:rPr lang="en-US" sz="525" b="1" dirty="0">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0478072"/>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dirty="0"/>
              <a:t>Do not use this</a:t>
            </a:r>
            <a:r>
              <a:rPr lang="en-US" sz="8625" b="1" baseline="0" dirty="0"/>
              <a:t> layout</a:t>
            </a:r>
          </a:p>
          <a:p>
            <a:pPr algn="ctr"/>
            <a:endParaRPr lang="en-US" sz="2400" b="1" baseline="0" dirty="0"/>
          </a:p>
          <a:p>
            <a:pPr algn="ctr"/>
            <a:r>
              <a:rPr lang="en-US" sz="2400" b="0" baseline="0" dirty="0"/>
              <a:t>Delete any master slides that occur after this layout</a:t>
            </a:r>
            <a:endParaRPr lang="en-US" sz="2400" b="0" dirty="0"/>
          </a:p>
        </p:txBody>
      </p:sp>
    </p:spTree>
    <p:extLst>
      <p:ext uri="{BB962C8B-B14F-4D97-AF65-F5344CB8AC3E}">
        <p14:creationId xmlns:p14="http://schemas.microsoft.com/office/powerpoint/2010/main" val="1928578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3/16/2023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dirty="0"/>
          </a:p>
        </p:txBody>
      </p:sp>
    </p:spTree>
    <p:extLst>
      <p:ext uri="{BB962C8B-B14F-4D97-AF65-F5344CB8AC3E}">
        <p14:creationId xmlns:p14="http://schemas.microsoft.com/office/powerpoint/2010/main" val="419242181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dirty="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9891446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dirty="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8452646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0536310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7697295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14113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dirty="0">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dirty="0">
                <a:latin typeface="Open Sans" charset="0"/>
                <a:ea typeface="Open Sans" charset="0"/>
                <a:cs typeface="Open Sans" charset="0"/>
              </a:rPr>
            </a:br>
            <a:br>
              <a:rPr lang="en-US" sz="525" dirty="0">
                <a:latin typeface="Open Sans" charset="0"/>
                <a:ea typeface="Open Sans" charset="0"/>
                <a:cs typeface="Open Sans" charset="0"/>
              </a:rPr>
            </a:br>
            <a:endParaRPr lang="en-US" sz="525" dirty="0">
              <a:latin typeface="Open Sans" charset="0"/>
              <a:ea typeface="Open Sans" charset="0"/>
              <a:cs typeface="Open Sans" charset="0"/>
            </a:endParaRPr>
          </a:p>
          <a:p>
            <a:pPr>
              <a:lnSpc>
                <a:spcPct val="120000"/>
              </a:lnSpc>
            </a:pPr>
            <a:r>
              <a:rPr lang="en-US" sz="525" dirty="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dirty="0">
                <a:latin typeface="Open Sans" charset="0"/>
                <a:ea typeface="Open Sans" charset="0"/>
                <a:cs typeface="Open Sans" charset="0"/>
              </a:rPr>
            </a:br>
            <a:r>
              <a:rPr lang="en-US" sz="525" dirty="0">
                <a:latin typeface="Open Sans" charset="0"/>
                <a:ea typeface="Open Sans" charset="0"/>
                <a:cs typeface="Open Sans" charset="0"/>
              </a:rPr>
              <a:t>the rules and regulations of public accounting.</a:t>
            </a:r>
          </a:p>
          <a:p>
            <a:endParaRPr lang="en-US" sz="525" dirty="0">
              <a:latin typeface="Open Sans" charset="0"/>
              <a:ea typeface="Open Sans" charset="0"/>
              <a:cs typeface="Open Sans" charset="0"/>
              <a:sym typeface="Frutiger Next Pro Light" charset="0"/>
            </a:endParaRPr>
          </a:p>
          <a:p>
            <a:r>
              <a:rPr lang="en-US" sz="525" b="1" dirty="0">
                <a:latin typeface="Open Sans" charset="0"/>
                <a:ea typeface="Open Sans" charset="0"/>
                <a:cs typeface="Open Sans" charset="0"/>
                <a:sym typeface="Frutiger Next Pro Light" charset="0"/>
              </a:rPr>
              <a:t>Copyright © 2019 Deloitte Development LLC. </a:t>
            </a:r>
            <a:br>
              <a:rPr lang="en-US" sz="525" dirty="0">
                <a:latin typeface="Open Sans" charset="0"/>
                <a:ea typeface="Open Sans" charset="0"/>
                <a:cs typeface="Open Sans" charset="0"/>
                <a:sym typeface="Frutiger Next Pro Light" charset="0"/>
              </a:rPr>
            </a:br>
            <a:r>
              <a:rPr lang="en-US" sz="525" b="1" dirty="0">
                <a:latin typeface="Open Sans" charset="0"/>
                <a:ea typeface="Open Sans" charset="0"/>
                <a:cs typeface="Open Sans" charset="0"/>
                <a:sym typeface="Frutiger Next Pro Light" charset="0"/>
              </a:rPr>
              <a:t>All rights reserved. </a:t>
            </a:r>
            <a:r>
              <a:rPr lang="en-US" sz="525" b="1" dirty="0">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0183660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dirty="0"/>
              <a:t>Do not use this</a:t>
            </a:r>
            <a:r>
              <a:rPr lang="en-US" sz="8625" b="1" baseline="0" dirty="0"/>
              <a:t> layout</a:t>
            </a:r>
          </a:p>
          <a:p>
            <a:pPr algn="ctr"/>
            <a:endParaRPr lang="en-US" sz="2400" b="1" baseline="0" dirty="0"/>
          </a:p>
          <a:p>
            <a:pPr algn="ctr"/>
            <a:r>
              <a:rPr lang="en-US" sz="2400" b="0" baseline="0" dirty="0"/>
              <a:t>Delete any master slides that occur after this layout</a:t>
            </a:r>
            <a:endParaRPr lang="en-US" sz="2400" b="0" dirty="0"/>
          </a:p>
        </p:txBody>
      </p:sp>
    </p:spTree>
    <p:extLst>
      <p:ext uri="{BB962C8B-B14F-4D97-AF65-F5344CB8AC3E}">
        <p14:creationId xmlns:p14="http://schemas.microsoft.com/office/powerpoint/2010/main" val="66306045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dirty="0"/>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p:nvSpPr>
          <p:spPr bwMode="auto">
            <a:xfrm>
              <a:off x="1938338" y="625476"/>
              <a:ext cx="87312" cy="87313"/>
            </a:xfrm>
            <a:prstGeom prst="ellipse">
              <a:avLst/>
            </a:prstGeom>
            <a:solidFill>
              <a:srgbClr val="86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grpSp>
        <p:nvGrpSpPr>
          <p:cNvPr id="17" name="Group 16">
            <a:extLst>
              <a:ext uri="{FF2B5EF4-FFF2-40B4-BE49-F238E27FC236}">
                <a16:creationId xmlns:a16="http://schemas.microsoft.com/office/drawing/2014/main" id="{EFE386EB-565A-4D7D-BFB1-6C5AB911EB26}"/>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8" name="Oval 5">
              <a:extLst>
                <a:ext uri="{FF2B5EF4-FFF2-40B4-BE49-F238E27FC236}">
                  <a16:creationId xmlns:a16="http://schemas.microsoft.com/office/drawing/2014/main" id="{B098837E-103B-4B10-A25B-7F532C929500}"/>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19" name="Freeform 6">
              <a:extLst>
                <a:ext uri="{FF2B5EF4-FFF2-40B4-BE49-F238E27FC236}">
                  <a16:creationId xmlns:a16="http://schemas.microsoft.com/office/drawing/2014/main" id="{E9EA83B9-C9AA-4F13-8512-309EE55AA40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0" name="Rectangle 7">
              <a:extLst>
                <a:ext uri="{FF2B5EF4-FFF2-40B4-BE49-F238E27FC236}">
                  <a16:creationId xmlns:a16="http://schemas.microsoft.com/office/drawing/2014/main" id="{A31450E7-FE30-4036-A524-214C4E6939B1}"/>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2" name="Freeform 8">
              <a:extLst>
                <a:ext uri="{FF2B5EF4-FFF2-40B4-BE49-F238E27FC236}">
                  <a16:creationId xmlns:a16="http://schemas.microsoft.com/office/drawing/2014/main" id="{C294B38C-2FCD-4B2D-8029-62218635C11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3" name="Rectangle 9">
              <a:extLst>
                <a:ext uri="{FF2B5EF4-FFF2-40B4-BE49-F238E27FC236}">
                  <a16:creationId xmlns:a16="http://schemas.microsoft.com/office/drawing/2014/main" id="{3E03CBD2-89ED-4F91-9A2D-3A41AE85EE2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4" name="Rectangle 10">
              <a:extLst>
                <a:ext uri="{FF2B5EF4-FFF2-40B4-BE49-F238E27FC236}">
                  <a16:creationId xmlns:a16="http://schemas.microsoft.com/office/drawing/2014/main" id="{273D85FF-4ADA-4922-944A-164AEE1FB2E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5" name="Freeform 11">
              <a:extLst>
                <a:ext uri="{FF2B5EF4-FFF2-40B4-BE49-F238E27FC236}">
                  <a16:creationId xmlns:a16="http://schemas.microsoft.com/office/drawing/2014/main" id="{F66079BD-2D8A-48A3-B848-AEA81278964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6" name="Freeform 12">
              <a:extLst>
                <a:ext uri="{FF2B5EF4-FFF2-40B4-BE49-F238E27FC236}">
                  <a16:creationId xmlns:a16="http://schemas.microsoft.com/office/drawing/2014/main" id="{B6CA8105-DC6B-4DAE-8A8C-528EF8BA5CF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7" name="Freeform 13">
              <a:extLst>
                <a:ext uri="{FF2B5EF4-FFF2-40B4-BE49-F238E27FC236}">
                  <a16:creationId xmlns:a16="http://schemas.microsoft.com/office/drawing/2014/main" id="{B40C3F37-C267-49C2-94C2-8E3F1AD5B721}"/>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8" name="Freeform 14">
              <a:extLst>
                <a:ext uri="{FF2B5EF4-FFF2-40B4-BE49-F238E27FC236}">
                  <a16:creationId xmlns:a16="http://schemas.microsoft.com/office/drawing/2014/main" id="{51059D08-8C44-4459-9CF9-D700E8FD5B3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Tree>
    <p:extLst>
      <p:ext uri="{BB962C8B-B14F-4D97-AF65-F5344CB8AC3E}">
        <p14:creationId xmlns:p14="http://schemas.microsoft.com/office/powerpoint/2010/main" val="1578115540"/>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33951596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12998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dirty="0"/>
          </a:p>
        </p:txBody>
      </p:sp>
    </p:spTree>
    <p:extLst>
      <p:ext uri="{BB962C8B-B14F-4D97-AF65-F5344CB8AC3E}">
        <p14:creationId xmlns:p14="http://schemas.microsoft.com/office/powerpoint/2010/main" val="75800779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872467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3308912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29618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dirty="0">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dirty="0">
                <a:latin typeface="Open Sans" charset="0"/>
                <a:ea typeface="Open Sans" charset="0"/>
                <a:cs typeface="Open Sans" charset="0"/>
              </a:rPr>
            </a:br>
            <a:br>
              <a:rPr lang="en-US" sz="525" dirty="0">
                <a:latin typeface="Open Sans" charset="0"/>
                <a:ea typeface="Open Sans" charset="0"/>
                <a:cs typeface="Open Sans" charset="0"/>
              </a:rPr>
            </a:br>
            <a:endParaRPr lang="en-US" sz="525" dirty="0">
              <a:latin typeface="Open Sans" charset="0"/>
              <a:ea typeface="Open Sans" charset="0"/>
              <a:cs typeface="Open Sans" charset="0"/>
            </a:endParaRPr>
          </a:p>
          <a:p>
            <a:pPr>
              <a:lnSpc>
                <a:spcPct val="120000"/>
              </a:lnSpc>
            </a:pPr>
            <a:r>
              <a:rPr lang="en-US" sz="525" dirty="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dirty="0">
                <a:latin typeface="Open Sans" charset="0"/>
                <a:ea typeface="Open Sans" charset="0"/>
                <a:cs typeface="Open Sans" charset="0"/>
              </a:rPr>
            </a:br>
            <a:r>
              <a:rPr lang="en-US" sz="525" dirty="0">
                <a:latin typeface="Open Sans" charset="0"/>
                <a:ea typeface="Open Sans" charset="0"/>
                <a:cs typeface="Open Sans" charset="0"/>
              </a:rPr>
              <a:t>the rules and regulations of public accounting.</a:t>
            </a:r>
          </a:p>
          <a:p>
            <a:endParaRPr lang="en-US" sz="525" dirty="0">
              <a:latin typeface="Open Sans" charset="0"/>
              <a:ea typeface="Open Sans" charset="0"/>
              <a:cs typeface="Open Sans" charset="0"/>
              <a:sym typeface="Frutiger Next Pro Light" charset="0"/>
            </a:endParaRPr>
          </a:p>
          <a:p>
            <a:r>
              <a:rPr lang="en-US" sz="525" b="1" dirty="0">
                <a:latin typeface="Open Sans" charset="0"/>
                <a:ea typeface="Open Sans" charset="0"/>
                <a:cs typeface="Open Sans" charset="0"/>
                <a:sym typeface="Frutiger Next Pro Light" charset="0"/>
              </a:rPr>
              <a:t>Copyright © 2018 Deloitte Development LLC. </a:t>
            </a:r>
            <a:br>
              <a:rPr lang="en-US" sz="525" dirty="0">
                <a:latin typeface="Open Sans" charset="0"/>
                <a:ea typeface="Open Sans" charset="0"/>
                <a:cs typeface="Open Sans" charset="0"/>
                <a:sym typeface="Frutiger Next Pro Light" charset="0"/>
              </a:rPr>
            </a:br>
            <a:r>
              <a:rPr lang="en-US" sz="525" b="1" dirty="0">
                <a:latin typeface="Open Sans" charset="0"/>
                <a:ea typeface="Open Sans" charset="0"/>
                <a:cs typeface="Open Sans" charset="0"/>
                <a:sym typeface="Frutiger Next Pro Light" charset="0"/>
              </a:rPr>
              <a:t>All rights reserved. </a:t>
            </a:r>
            <a:r>
              <a:rPr lang="en-US" sz="525" b="1" dirty="0">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4">
            <a:extLst>
              <a:ext uri="{FF2B5EF4-FFF2-40B4-BE49-F238E27FC236}">
                <a16:creationId xmlns:a16="http://schemas.microsoft.com/office/drawing/2014/main" id="{CC3F4241-9C32-4B27-891F-D68E0AF4EE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144178764"/>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dirty="0"/>
              <a:t>Do not use this</a:t>
            </a:r>
            <a:r>
              <a:rPr lang="en-US" sz="8625" b="1" baseline="0" dirty="0"/>
              <a:t> layout</a:t>
            </a:r>
          </a:p>
          <a:p>
            <a:pPr algn="ctr"/>
            <a:endParaRPr lang="en-US" sz="2400" b="1" baseline="0" dirty="0"/>
          </a:p>
          <a:p>
            <a:pPr algn="ctr"/>
            <a:r>
              <a:rPr lang="en-US" sz="2400" b="0" baseline="0" dirty="0"/>
              <a:t>Delete any master slides that occur after this layout</a:t>
            </a:r>
            <a:endParaRPr lang="en-US" sz="2400" b="0" dirty="0"/>
          </a:p>
        </p:txBody>
      </p:sp>
      <p:sp>
        <p:nvSpPr>
          <p:cNvPr id="4" name="TextBox 3">
            <a:extLst>
              <a:ext uri="{FF2B5EF4-FFF2-40B4-BE49-F238E27FC236}">
                <a16:creationId xmlns:a16="http://schemas.microsoft.com/office/drawing/2014/main" id="{8E81244A-1D5C-40D9-837D-48FE4600EEA6}"/>
              </a:ext>
            </a:extLst>
          </p:cNvPr>
          <p:cNvSpPr txBox="1"/>
          <p:nvPr userDrawn="1"/>
        </p:nvSpPr>
        <p:spPr>
          <a:xfrm>
            <a:off x="685800" y="913222"/>
            <a:ext cx="7772400" cy="3485570"/>
          </a:xfrm>
          <a:prstGeom prst="rect">
            <a:avLst/>
          </a:prstGeom>
          <a:noFill/>
        </p:spPr>
        <p:txBody>
          <a:bodyPr wrap="square" rtlCol="0">
            <a:spAutoFit/>
          </a:bodyPr>
          <a:lstStyle/>
          <a:p>
            <a:pPr algn="ctr"/>
            <a:r>
              <a:rPr lang="en-US" sz="8625" b="1" dirty="0"/>
              <a:t>Do not use this</a:t>
            </a:r>
            <a:r>
              <a:rPr lang="en-US" sz="8625" b="1" baseline="0" dirty="0"/>
              <a:t> layout</a:t>
            </a:r>
          </a:p>
          <a:p>
            <a:pPr algn="ctr"/>
            <a:endParaRPr lang="en-US" sz="2400" b="1" baseline="0" dirty="0"/>
          </a:p>
          <a:p>
            <a:pPr algn="ctr"/>
            <a:r>
              <a:rPr lang="en-US" sz="2400" b="0" baseline="0" dirty="0"/>
              <a:t>Delete any master slides that occur after this layout</a:t>
            </a:r>
            <a:endParaRPr lang="en-US" sz="2400" b="0" dirty="0"/>
          </a:p>
        </p:txBody>
      </p:sp>
    </p:spTree>
    <p:extLst>
      <p:ext uri="{BB962C8B-B14F-4D97-AF65-F5344CB8AC3E}">
        <p14:creationId xmlns:p14="http://schemas.microsoft.com/office/powerpoint/2010/main" val="53937803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dirty="0"/>
              <a:t>Click icon to add picture</a:t>
            </a:r>
          </a:p>
        </p:txBody>
      </p:sp>
      <p:grpSp>
        <p:nvGrpSpPr>
          <p:cNvPr id="16" name="Group 15">
            <a:extLst>
              <a:ext uri="{FF2B5EF4-FFF2-40B4-BE49-F238E27FC236}">
                <a16:creationId xmlns:a16="http://schemas.microsoft.com/office/drawing/2014/main" id="{CEB2FD6F-73E5-48B8-B214-448BDEBA86D5}"/>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23471D2F-42C0-45EB-9D2A-93A1DFD7812C}"/>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18" name="Freeform 6">
              <a:extLst>
                <a:ext uri="{FF2B5EF4-FFF2-40B4-BE49-F238E27FC236}">
                  <a16:creationId xmlns:a16="http://schemas.microsoft.com/office/drawing/2014/main" id="{A04FA5B9-8AC0-4EE0-959F-02C6522BCEC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19" name="Rectangle 7">
              <a:extLst>
                <a:ext uri="{FF2B5EF4-FFF2-40B4-BE49-F238E27FC236}">
                  <a16:creationId xmlns:a16="http://schemas.microsoft.com/office/drawing/2014/main" id="{0FD2D594-F4F0-4EB8-983E-5CB293929D5A}"/>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0" name="Freeform 8">
              <a:extLst>
                <a:ext uri="{FF2B5EF4-FFF2-40B4-BE49-F238E27FC236}">
                  <a16:creationId xmlns:a16="http://schemas.microsoft.com/office/drawing/2014/main" id="{C14EEA90-94A4-4340-BB77-C8A045D325A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1" name="Rectangle 9">
              <a:extLst>
                <a:ext uri="{FF2B5EF4-FFF2-40B4-BE49-F238E27FC236}">
                  <a16:creationId xmlns:a16="http://schemas.microsoft.com/office/drawing/2014/main" id="{D2B38AA7-D4B3-4915-86F7-35179A8A1C8B}"/>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4" name="Rectangle 10">
              <a:extLst>
                <a:ext uri="{FF2B5EF4-FFF2-40B4-BE49-F238E27FC236}">
                  <a16:creationId xmlns:a16="http://schemas.microsoft.com/office/drawing/2014/main" id="{CF5E2B2C-79EF-43D3-8FB5-5AC8DD0EC0A8}"/>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5" name="Freeform 11">
              <a:extLst>
                <a:ext uri="{FF2B5EF4-FFF2-40B4-BE49-F238E27FC236}">
                  <a16:creationId xmlns:a16="http://schemas.microsoft.com/office/drawing/2014/main" id="{229E006E-88C0-46E8-A380-FB03BC8035A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6" name="Freeform 12">
              <a:extLst>
                <a:ext uri="{FF2B5EF4-FFF2-40B4-BE49-F238E27FC236}">
                  <a16:creationId xmlns:a16="http://schemas.microsoft.com/office/drawing/2014/main" id="{0CAA48FE-3AF5-4D68-BEB5-10241EBB1A48}"/>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7" name="Freeform 13">
              <a:extLst>
                <a:ext uri="{FF2B5EF4-FFF2-40B4-BE49-F238E27FC236}">
                  <a16:creationId xmlns:a16="http://schemas.microsoft.com/office/drawing/2014/main" id="{1F767039-EDAC-4AEB-981C-8D8E9F330FF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8" name="Freeform 14">
              <a:extLst>
                <a:ext uri="{FF2B5EF4-FFF2-40B4-BE49-F238E27FC236}">
                  <a16:creationId xmlns:a16="http://schemas.microsoft.com/office/drawing/2014/main" id="{3E95E763-4526-465E-A22A-94F0B96D370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Tree>
    <p:extLst>
      <p:ext uri="{BB962C8B-B14F-4D97-AF65-F5344CB8AC3E}">
        <p14:creationId xmlns:p14="http://schemas.microsoft.com/office/powerpoint/2010/main" val="29391695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dirty="0"/>
              <a:t>Click icon to add picture</a:t>
            </a:r>
          </a:p>
        </p:txBody>
      </p:sp>
      <p:grpSp>
        <p:nvGrpSpPr>
          <p:cNvPr id="16" name="Group 15">
            <a:extLst>
              <a:ext uri="{FF2B5EF4-FFF2-40B4-BE49-F238E27FC236}">
                <a16:creationId xmlns:a16="http://schemas.microsoft.com/office/drawing/2014/main" id="{1D683B9E-8B4A-406B-A2C1-3815A05C5324}"/>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0811043F-BD81-40BF-ADD2-9C8ECAB233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18" name="Freeform 6">
              <a:extLst>
                <a:ext uri="{FF2B5EF4-FFF2-40B4-BE49-F238E27FC236}">
                  <a16:creationId xmlns:a16="http://schemas.microsoft.com/office/drawing/2014/main" id="{C03815AE-A4AC-4DDF-9172-7065B4BAFD4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1" name="Rectangle 7">
              <a:extLst>
                <a:ext uri="{FF2B5EF4-FFF2-40B4-BE49-F238E27FC236}">
                  <a16:creationId xmlns:a16="http://schemas.microsoft.com/office/drawing/2014/main" id="{7037F100-8BA1-4C26-84F1-61571997F70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2" name="Freeform 8">
              <a:extLst>
                <a:ext uri="{FF2B5EF4-FFF2-40B4-BE49-F238E27FC236}">
                  <a16:creationId xmlns:a16="http://schemas.microsoft.com/office/drawing/2014/main" id="{04AA88BA-1636-4FE3-AC0D-F52D34852D4D}"/>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3" name="Rectangle 9">
              <a:extLst>
                <a:ext uri="{FF2B5EF4-FFF2-40B4-BE49-F238E27FC236}">
                  <a16:creationId xmlns:a16="http://schemas.microsoft.com/office/drawing/2014/main" id="{F7EA95BC-9C9F-456E-9F99-F24573F73B43}"/>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4" name="Rectangle 10">
              <a:extLst>
                <a:ext uri="{FF2B5EF4-FFF2-40B4-BE49-F238E27FC236}">
                  <a16:creationId xmlns:a16="http://schemas.microsoft.com/office/drawing/2014/main" id="{30898DFA-463D-4867-90C2-F2899B1B9C8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5" name="Freeform 11">
              <a:extLst>
                <a:ext uri="{FF2B5EF4-FFF2-40B4-BE49-F238E27FC236}">
                  <a16:creationId xmlns:a16="http://schemas.microsoft.com/office/drawing/2014/main" id="{41E1C114-B4C3-4B06-84D2-23FF5EEA7330}"/>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6" name="Freeform 12">
              <a:extLst>
                <a:ext uri="{FF2B5EF4-FFF2-40B4-BE49-F238E27FC236}">
                  <a16:creationId xmlns:a16="http://schemas.microsoft.com/office/drawing/2014/main" id="{5E93F094-F28F-49EA-ADFE-39E3E5C9DF60}"/>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7" name="Freeform 13">
              <a:extLst>
                <a:ext uri="{FF2B5EF4-FFF2-40B4-BE49-F238E27FC236}">
                  <a16:creationId xmlns:a16="http://schemas.microsoft.com/office/drawing/2014/main" id="{AAE5B977-9320-4A32-87CC-0382DB27AC7B}"/>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8" name="Freeform 14">
              <a:extLst>
                <a:ext uri="{FF2B5EF4-FFF2-40B4-BE49-F238E27FC236}">
                  <a16:creationId xmlns:a16="http://schemas.microsoft.com/office/drawing/2014/main" id="{8207CE9B-1123-4824-8E67-A5304D4ACBEC}"/>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Tree>
    <p:extLst>
      <p:ext uri="{BB962C8B-B14F-4D97-AF65-F5344CB8AC3E}">
        <p14:creationId xmlns:p14="http://schemas.microsoft.com/office/powerpoint/2010/main" val="1963057389"/>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grpSp>
        <p:nvGrpSpPr>
          <p:cNvPr id="22" name="Group 21">
            <a:extLst>
              <a:ext uri="{FF2B5EF4-FFF2-40B4-BE49-F238E27FC236}">
                <a16:creationId xmlns:a16="http://schemas.microsoft.com/office/drawing/2014/main" id="{C09F6861-F90E-4B6B-87BC-30C5EF5B6CF3}"/>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a:extLst>
                <a:ext uri="{FF2B5EF4-FFF2-40B4-BE49-F238E27FC236}">
                  <a16:creationId xmlns:a16="http://schemas.microsoft.com/office/drawing/2014/main" id="{E7B8CC27-D94F-4679-AFCC-287064D2CE3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4" name="Freeform 6">
              <a:extLst>
                <a:ext uri="{FF2B5EF4-FFF2-40B4-BE49-F238E27FC236}">
                  <a16:creationId xmlns:a16="http://schemas.microsoft.com/office/drawing/2014/main" id="{DE6C7D3F-33F2-4FA7-88B8-BD7A286B1BDB}"/>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5" name="Rectangle 7">
              <a:extLst>
                <a:ext uri="{FF2B5EF4-FFF2-40B4-BE49-F238E27FC236}">
                  <a16:creationId xmlns:a16="http://schemas.microsoft.com/office/drawing/2014/main" id="{90975A6B-CA7A-4A72-B11F-E6239CA569FE}"/>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6" name="Freeform 8">
              <a:extLst>
                <a:ext uri="{FF2B5EF4-FFF2-40B4-BE49-F238E27FC236}">
                  <a16:creationId xmlns:a16="http://schemas.microsoft.com/office/drawing/2014/main" id="{E5A6CD1C-FECF-4CBE-8D36-CE625C911F0C}"/>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7" name="Rectangle 9">
              <a:extLst>
                <a:ext uri="{FF2B5EF4-FFF2-40B4-BE49-F238E27FC236}">
                  <a16:creationId xmlns:a16="http://schemas.microsoft.com/office/drawing/2014/main" id="{D9C3856A-6FD8-48FA-B844-5B6DA5470200}"/>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8" name="Rectangle 10">
              <a:extLst>
                <a:ext uri="{FF2B5EF4-FFF2-40B4-BE49-F238E27FC236}">
                  <a16:creationId xmlns:a16="http://schemas.microsoft.com/office/drawing/2014/main" id="{F3F98120-6372-4584-98EB-36ADB6B1B7CF}"/>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9" name="Freeform 11">
              <a:extLst>
                <a:ext uri="{FF2B5EF4-FFF2-40B4-BE49-F238E27FC236}">
                  <a16:creationId xmlns:a16="http://schemas.microsoft.com/office/drawing/2014/main" id="{1ED6ED3A-E3CA-4548-9AEC-CCB7619B5642}"/>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0" name="Freeform 12">
              <a:extLst>
                <a:ext uri="{FF2B5EF4-FFF2-40B4-BE49-F238E27FC236}">
                  <a16:creationId xmlns:a16="http://schemas.microsoft.com/office/drawing/2014/main" id="{7EB4D352-0F3B-4470-98CA-CAD4D0165737}"/>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1" name="Freeform 13">
              <a:extLst>
                <a:ext uri="{FF2B5EF4-FFF2-40B4-BE49-F238E27FC236}">
                  <a16:creationId xmlns:a16="http://schemas.microsoft.com/office/drawing/2014/main" id="{BCC7C549-5722-48B0-A732-A213219EDA8E}"/>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2" name="Freeform 14">
              <a:extLst>
                <a:ext uri="{FF2B5EF4-FFF2-40B4-BE49-F238E27FC236}">
                  <a16:creationId xmlns:a16="http://schemas.microsoft.com/office/drawing/2014/main" id="{1E0EA309-A9CF-4E47-8B2F-CA3FBE45003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Tree>
    <p:extLst>
      <p:ext uri="{BB962C8B-B14F-4D97-AF65-F5344CB8AC3E}">
        <p14:creationId xmlns:p14="http://schemas.microsoft.com/office/powerpoint/2010/main" val="24369476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grpSp>
        <p:nvGrpSpPr>
          <p:cNvPr id="19" name="Group 18">
            <a:extLst>
              <a:ext uri="{FF2B5EF4-FFF2-40B4-BE49-F238E27FC236}">
                <a16:creationId xmlns:a16="http://schemas.microsoft.com/office/drawing/2014/main" id="{BECDA2F0-F7F2-4720-B8FA-419EBAD115DE}"/>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a:extLst>
                <a:ext uri="{FF2B5EF4-FFF2-40B4-BE49-F238E27FC236}">
                  <a16:creationId xmlns:a16="http://schemas.microsoft.com/office/drawing/2014/main" id="{E76F0E5E-E9B1-4090-B795-009656CB0051}"/>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1" name="Freeform 6">
              <a:extLst>
                <a:ext uri="{FF2B5EF4-FFF2-40B4-BE49-F238E27FC236}">
                  <a16:creationId xmlns:a16="http://schemas.microsoft.com/office/drawing/2014/main" id="{52645BBE-6CEA-4C1B-AB90-2B9C80D0950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2" name="Rectangle 7">
              <a:extLst>
                <a:ext uri="{FF2B5EF4-FFF2-40B4-BE49-F238E27FC236}">
                  <a16:creationId xmlns:a16="http://schemas.microsoft.com/office/drawing/2014/main" id="{B2E98C49-DF9B-4A0A-AC88-AE95D5D774C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3" name="Freeform 8">
              <a:extLst>
                <a:ext uri="{FF2B5EF4-FFF2-40B4-BE49-F238E27FC236}">
                  <a16:creationId xmlns:a16="http://schemas.microsoft.com/office/drawing/2014/main" id="{12E8A1C4-75A7-4645-B248-8B5E9699E3C7}"/>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4" name="Rectangle 9">
              <a:extLst>
                <a:ext uri="{FF2B5EF4-FFF2-40B4-BE49-F238E27FC236}">
                  <a16:creationId xmlns:a16="http://schemas.microsoft.com/office/drawing/2014/main" id="{6B8F8FC8-4EDE-48DF-9E3F-4436E09B5279}"/>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5" name="Rectangle 10">
              <a:extLst>
                <a:ext uri="{FF2B5EF4-FFF2-40B4-BE49-F238E27FC236}">
                  <a16:creationId xmlns:a16="http://schemas.microsoft.com/office/drawing/2014/main" id="{AD30F813-5634-410D-9C1B-9A76F70A440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6" name="Freeform 11">
              <a:extLst>
                <a:ext uri="{FF2B5EF4-FFF2-40B4-BE49-F238E27FC236}">
                  <a16:creationId xmlns:a16="http://schemas.microsoft.com/office/drawing/2014/main" id="{C5712AF8-6411-47CD-8EAB-5B896A5BD69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7" name="Freeform 12">
              <a:extLst>
                <a:ext uri="{FF2B5EF4-FFF2-40B4-BE49-F238E27FC236}">
                  <a16:creationId xmlns:a16="http://schemas.microsoft.com/office/drawing/2014/main" id="{58C07BD5-F1B7-436D-9AA7-76327279709E}"/>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8" name="Freeform 13">
              <a:extLst>
                <a:ext uri="{FF2B5EF4-FFF2-40B4-BE49-F238E27FC236}">
                  <a16:creationId xmlns:a16="http://schemas.microsoft.com/office/drawing/2014/main" id="{79CC2D1D-6BF7-4B41-97F2-7901D557620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9" name="Freeform 14">
              <a:extLst>
                <a:ext uri="{FF2B5EF4-FFF2-40B4-BE49-F238E27FC236}">
                  <a16:creationId xmlns:a16="http://schemas.microsoft.com/office/drawing/2014/main" id="{2154F2DC-478F-4CE2-8819-AA3CDEC516C5}"/>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Tree>
    <p:extLst>
      <p:ext uri="{BB962C8B-B14F-4D97-AF65-F5344CB8AC3E}">
        <p14:creationId xmlns:p14="http://schemas.microsoft.com/office/powerpoint/2010/main" val="243008619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
        <p:nvSpPr>
          <p:cNvPr id="8" name="Copyright">
            <a:extLst>
              <a:ext uri="{FF2B5EF4-FFF2-40B4-BE49-F238E27FC236}">
                <a16:creationId xmlns:a16="http://schemas.microsoft.com/office/drawing/2014/main" id="{F35016F1-AFBB-4265-B5C8-1CECB975299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CEAE1D0D-8510-4B52-9E93-AEE9A80AD23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10" name="CaseCode">
            <a:extLst>
              <a:ext uri="{FF2B5EF4-FFF2-40B4-BE49-F238E27FC236}">
                <a16:creationId xmlns:a16="http://schemas.microsoft.com/office/drawing/2014/main" id="{6148ECED-6ED9-42B7-BF20-89C2FB39F1A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Tree>
    <p:extLst>
      <p:ext uri="{BB962C8B-B14F-4D97-AF65-F5344CB8AC3E}">
        <p14:creationId xmlns:p14="http://schemas.microsoft.com/office/powerpoint/2010/main" val="117408003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dirty="0"/>
          </a:p>
        </p:txBody>
      </p:sp>
    </p:spTree>
    <p:extLst>
      <p:ext uri="{BB962C8B-B14F-4D97-AF65-F5344CB8AC3E}">
        <p14:creationId xmlns:p14="http://schemas.microsoft.com/office/powerpoint/2010/main" val="97805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dirty="0"/>
          </a:p>
        </p:txBody>
      </p:sp>
    </p:spTree>
    <p:extLst>
      <p:ext uri="{BB962C8B-B14F-4D97-AF65-F5344CB8AC3E}">
        <p14:creationId xmlns:p14="http://schemas.microsoft.com/office/powerpoint/2010/main" val="44410808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
        <p:nvSpPr>
          <p:cNvPr id="8" name="Copyright">
            <a:extLst>
              <a:ext uri="{FF2B5EF4-FFF2-40B4-BE49-F238E27FC236}">
                <a16:creationId xmlns:a16="http://schemas.microsoft.com/office/drawing/2014/main" id="{E1B4C929-E27D-4AA8-A059-7085261C9443}"/>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A905005-98C3-4BC0-BB28-F48296FDCC4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10" name="CaseCode">
            <a:extLst>
              <a:ext uri="{FF2B5EF4-FFF2-40B4-BE49-F238E27FC236}">
                <a16:creationId xmlns:a16="http://schemas.microsoft.com/office/drawing/2014/main" id="{9402AD49-A681-488E-B124-E295B7BDEAB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Tree>
    <p:extLst>
      <p:ext uri="{BB962C8B-B14F-4D97-AF65-F5344CB8AC3E}">
        <p14:creationId xmlns:p14="http://schemas.microsoft.com/office/powerpoint/2010/main" val="28762193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
        <p:nvSpPr>
          <p:cNvPr id="7" name="Copyright">
            <a:extLst>
              <a:ext uri="{FF2B5EF4-FFF2-40B4-BE49-F238E27FC236}">
                <a16:creationId xmlns:a16="http://schemas.microsoft.com/office/drawing/2014/main" id="{D139B6F1-838A-4344-9197-972312282B6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11" name="TextBox 10">
            <a:extLst>
              <a:ext uri="{FF2B5EF4-FFF2-40B4-BE49-F238E27FC236}">
                <a16:creationId xmlns:a16="http://schemas.microsoft.com/office/drawing/2014/main" id="{6438F036-D7FD-4651-AF49-2D4631ED900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12" name="CaseCode">
            <a:extLst>
              <a:ext uri="{FF2B5EF4-FFF2-40B4-BE49-F238E27FC236}">
                <a16:creationId xmlns:a16="http://schemas.microsoft.com/office/drawing/2014/main" id="{A4E0473B-CA83-4268-94AD-A69528E9A9E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Tree>
    <p:extLst>
      <p:ext uri="{BB962C8B-B14F-4D97-AF65-F5344CB8AC3E}">
        <p14:creationId xmlns:p14="http://schemas.microsoft.com/office/powerpoint/2010/main" val="321851101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
        <p:nvSpPr>
          <p:cNvPr id="8" name="Copyright">
            <a:extLst>
              <a:ext uri="{FF2B5EF4-FFF2-40B4-BE49-F238E27FC236}">
                <a16:creationId xmlns:a16="http://schemas.microsoft.com/office/drawing/2014/main" id="{7F40E3DB-029E-4C4B-A6FB-C82DE39D55FB}"/>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774C4D5-6D53-4166-96D2-8773FDA9CB7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10" name="CaseCode">
            <a:extLst>
              <a:ext uri="{FF2B5EF4-FFF2-40B4-BE49-F238E27FC236}">
                <a16:creationId xmlns:a16="http://schemas.microsoft.com/office/drawing/2014/main" id="{5050946D-DE76-43C6-A20A-82C0716A485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Tree>
    <p:extLst>
      <p:ext uri="{BB962C8B-B14F-4D97-AF65-F5344CB8AC3E}">
        <p14:creationId xmlns:p14="http://schemas.microsoft.com/office/powerpoint/2010/main" val="37943750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
        <p:nvSpPr>
          <p:cNvPr id="8" name="Copyright">
            <a:extLst>
              <a:ext uri="{FF2B5EF4-FFF2-40B4-BE49-F238E27FC236}">
                <a16:creationId xmlns:a16="http://schemas.microsoft.com/office/drawing/2014/main" id="{6A91111F-8E5E-4A8E-B1C2-E362B59A8B3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B0705E84-F722-4B15-A6E9-7AE170DBD20D}"/>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10" name="CaseCode">
            <a:extLst>
              <a:ext uri="{FF2B5EF4-FFF2-40B4-BE49-F238E27FC236}">
                <a16:creationId xmlns:a16="http://schemas.microsoft.com/office/drawing/2014/main" id="{C81EFFC5-F75C-4D34-8E28-F9AFCC705D4E}"/>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Tree>
    <p:extLst>
      <p:ext uri="{BB962C8B-B14F-4D97-AF65-F5344CB8AC3E}">
        <p14:creationId xmlns:p14="http://schemas.microsoft.com/office/powerpoint/2010/main" val="30411145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40248624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
        <p:nvSpPr>
          <p:cNvPr id="7" name="Copyright">
            <a:extLst>
              <a:ext uri="{FF2B5EF4-FFF2-40B4-BE49-F238E27FC236}">
                <a16:creationId xmlns:a16="http://schemas.microsoft.com/office/drawing/2014/main" id="{FD27994B-F50E-411A-B5B8-626E159E321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53D045F0-11CA-490E-B28A-032C54F0110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9" name="CaseCode">
            <a:extLst>
              <a:ext uri="{FF2B5EF4-FFF2-40B4-BE49-F238E27FC236}">
                <a16:creationId xmlns:a16="http://schemas.microsoft.com/office/drawing/2014/main" id="{C0BE2928-C33C-45F9-B481-1BAE9D41BC00}"/>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Tree>
    <p:extLst>
      <p:ext uri="{BB962C8B-B14F-4D97-AF65-F5344CB8AC3E}">
        <p14:creationId xmlns:p14="http://schemas.microsoft.com/office/powerpoint/2010/main" val="80798179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
        <p:nvSpPr>
          <p:cNvPr id="7" name="Copyright">
            <a:extLst>
              <a:ext uri="{FF2B5EF4-FFF2-40B4-BE49-F238E27FC236}">
                <a16:creationId xmlns:a16="http://schemas.microsoft.com/office/drawing/2014/main" id="{8BD1AC81-7EA0-4EFC-96E2-3528CDE412C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D7A9E073-660F-4815-A769-38C6E97EC5C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9" name="CaseCode">
            <a:extLst>
              <a:ext uri="{FF2B5EF4-FFF2-40B4-BE49-F238E27FC236}">
                <a16:creationId xmlns:a16="http://schemas.microsoft.com/office/drawing/2014/main" id="{30C44C38-3303-43ED-84C4-0E19E9D75DF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Tree>
    <p:extLst>
      <p:ext uri="{BB962C8B-B14F-4D97-AF65-F5344CB8AC3E}">
        <p14:creationId xmlns:p14="http://schemas.microsoft.com/office/powerpoint/2010/main" val="258958088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
        <p:nvSpPr>
          <p:cNvPr id="7" name="Copyright">
            <a:extLst>
              <a:ext uri="{FF2B5EF4-FFF2-40B4-BE49-F238E27FC236}">
                <a16:creationId xmlns:a16="http://schemas.microsoft.com/office/drawing/2014/main" id="{3D9D4E97-3CC0-4180-B400-38EFD316C1F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87AA7C9-0582-4A93-9441-D95922402AC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9" name="CaseCode">
            <a:extLst>
              <a:ext uri="{FF2B5EF4-FFF2-40B4-BE49-F238E27FC236}">
                <a16:creationId xmlns:a16="http://schemas.microsoft.com/office/drawing/2014/main" id="{3ACDCE6F-F8CB-4C62-87BC-509636B02B63}"/>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Tree>
    <p:extLst>
      <p:ext uri="{BB962C8B-B14F-4D97-AF65-F5344CB8AC3E}">
        <p14:creationId xmlns:p14="http://schemas.microsoft.com/office/powerpoint/2010/main" val="276979077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
        <p:nvSpPr>
          <p:cNvPr id="7" name="Copyright">
            <a:extLst>
              <a:ext uri="{FF2B5EF4-FFF2-40B4-BE49-F238E27FC236}">
                <a16:creationId xmlns:a16="http://schemas.microsoft.com/office/drawing/2014/main" id="{49E2EB74-1738-495B-B9EF-EB2A10870FF9}"/>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3D5DF06-689E-4F78-A86C-0D8DF23097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9" name="CaseCode">
            <a:extLst>
              <a:ext uri="{FF2B5EF4-FFF2-40B4-BE49-F238E27FC236}">
                <a16:creationId xmlns:a16="http://schemas.microsoft.com/office/drawing/2014/main" id="{866E24DA-4A2D-4401-994B-07D3C6BAB61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Tree>
    <p:extLst>
      <p:ext uri="{BB962C8B-B14F-4D97-AF65-F5344CB8AC3E}">
        <p14:creationId xmlns:p14="http://schemas.microsoft.com/office/powerpoint/2010/main" val="131617656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56337214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dirty="0"/>
          </a:p>
        </p:txBody>
      </p:sp>
    </p:spTree>
    <p:extLst>
      <p:ext uri="{BB962C8B-B14F-4D97-AF65-F5344CB8AC3E}">
        <p14:creationId xmlns:p14="http://schemas.microsoft.com/office/powerpoint/2010/main" val="78997442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3542011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dirty="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001940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1754353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3664255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573513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6573709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dirty="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dirty="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2080840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69342593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0751962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934897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dirty="0"/>
          </a:p>
        </p:txBody>
      </p:sp>
    </p:spTree>
    <p:extLst>
      <p:ext uri="{BB962C8B-B14F-4D97-AF65-F5344CB8AC3E}">
        <p14:creationId xmlns:p14="http://schemas.microsoft.com/office/powerpoint/2010/main" val="270670772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762746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dirty="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81116513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913388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dirty="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dirty="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dirty="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dirty="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4363056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dirty="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dirty="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dirty="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dirty="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8689CB0E-9CEA-452C-B5F6-CB151AD5D5FA}"/>
              </a:ext>
            </a:extLst>
          </p:cNvPr>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20" name="Rectangle 19">
            <a:extLst>
              <a:ext uri="{FF2B5EF4-FFF2-40B4-BE49-F238E27FC236}">
                <a16:creationId xmlns:a16="http://schemas.microsoft.com/office/drawing/2014/main" id="{4F0515C5-67EC-404C-8591-954E2055525D}"/>
              </a:ext>
            </a:extLst>
          </p:cNvPr>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21" name="Rectangle 20">
            <a:extLst>
              <a:ext uri="{FF2B5EF4-FFF2-40B4-BE49-F238E27FC236}">
                <a16:creationId xmlns:a16="http://schemas.microsoft.com/office/drawing/2014/main" id="{1648B53D-240B-4EDF-8589-F98AA6545040}"/>
              </a:ext>
            </a:extLst>
          </p:cNvPr>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22" name="Rectangle 21">
            <a:extLst>
              <a:ext uri="{FF2B5EF4-FFF2-40B4-BE49-F238E27FC236}">
                <a16:creationId xmlns:a16="http://schemas.microsoft.com/office/drawing/2014/main" id="{DB2C8D13-5A4E-4233-BDF1-E7C862BA68DC}"/>
              </a:ext>
            </a:extLst>
          </p:cNvPr>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Tree>
    <p:extLst>
      <p:ext uri="{BB962C8B-B14F-4D97-AF65-F5344CB8AC3E}">
        <p14:creationId xmlns:p14="http://schemas.microsoft.com/office/powerpoint/2010/main" val="221905103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dirty="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dirty="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dirty="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0011649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08910929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2" name="Rectangle 11">
            <a:extLst>
              <a:ext uri="{FF2B5EF4-FFF2-40B4-BE49-F238E27FC236}">
                <a16:creationId xmlns:a16="http://schemas.microsoft.com/office/drawing/2014/main" id="{20C575F5-2490-4B50-A3BD-E04C2FF12F87}"/>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a:extLst>
              <a:ext uri="{FF2B5EF4-FFF2-40B4-BE49-F238E27FC236}">
                <a16:creationId xmlns:a16="http://schemas.microsoft.com/office/drawing/2014/main" id="{C17F718B-0AE7-47B0-85C6-B82A773CCC09}"/>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Tree>
    <p:extLst>
      <p:ext uri="{BB962C8B-B14F-4D97-AF65-F5344CB8AC3E}">
        <p14:creationId xmlns:p14="http://schemas.microsoft.com/office/powerpoint/2010/main" val="121553550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dirty="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dirty="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A4DDC32E-79D7-493A-8774-4D3E01F90B4B}"/>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dirty="0">
              <a:solidFill>
                <a:schemeClr val="bg1"/>
              </a:solidFill>
            </a:endParaRPr>
          </a:p>
        </p:txBody>
      </p:sp>
      <p:sp>
        <p:nvSpPr>
          <p:cNvPr id="20" name="Rectangle 19">
            <a:extLst>
              <a:ext uri="{FF2B5EF4-FFF2-40B4-BE49-F238E27FC236}">
                <a16:creationId xmlns:a16="http://schemas.microsoft.com/office/drawing/2014/main" id="{0A2D4EF4-E8DB-40EB-8FB7-EA4FD64C6308}"/>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dirty="0">
              <a:solidFill>
                <a:schemeClr val="bg1"/>
              </a:solidFill>
            </a:endParaRPr>
          </a:p>
        </p:txBody>
      </p:sp>
      <p:sp>
        <p:nvSpPr>
          <p:cNvPr id="21" name="Rectangle 20">
            <a:extLst>
              <a:ext uri="{FF2B5EF4-FFF2-40B4-BE49-F238E27FC236}">
                <a16:creationId xmlns:a16="http://schemas.microsoft.com/office/drawing/2014/main" id="{86E306CE-5B1A-4151-8241-D9B716B93FF8}"/>
              </a:ext>
            </a:extLst>
          </p:cNvPr>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dirty="0">
              <a:solidFill>
                <a:schemeClr val="bg1"/>
              </a:solidFill>
            </a:endParaRPr>
          </a:p>
        </p:txBody>
      </p:sp>
      <p:sp>
        <p:nvSpPr>
          <p:cNvPr id="22" name="Rectangle 21">
            <a:extLst>
              <a:ext uri="{FF2B5EF4-FFF2-40B4-BE49-F238E27FC236}">
                <a16:creationId xmlns:a16="http://schemas.microsoft.com/office/drawing/2014/main" id="{886AB9DC-85BD-41E1-BA1F-F6D162EF50DA}"/>
              </a:ext>
            </a:extLst>
          </p:cNvPr>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dirty="0">
              <a:solidFill>
                <a:schemeClr val="bg1"/>
              </a:solidFill>
            </a:endParaRPr>
          </a:p>
        </p:txBody>
      </p:sp>
    </p:spTree>
    <p:extLst>
      <p:ext uri="{BB962C8B-B14F-4D97-AF65-F5344CB8AC3E}">
        <p14:creationId xmlns:p14="http://schemas.microsoft.com/office/powerpoint/2010/main" val="375820133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07A5D8C1-4966-4A37-A457-EFF4DC346D84}"/>
              </a:ext>
            </a:extLst>
          </p:cNvPr>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13" name="Rectangle 12">
            <a:extLst>
              <a:ext uri="{FF2B5EF4-FFF2-40B4-BE49-F238E27FC236}">
                <a16:creationId xmlns:a16="http://schemas.microsoft.com/office/drawing/2014/main" id="{801A3CBC-0BED-41B8-883A-A996CDB718F6}"/>
              </a:ext>
            </a:extLst>
          </p:cNvPr>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14" name="Rectangle 13">
            <a:extLst>
              <a:ext uri="{FF2B5EF4-FFF2-40B4-BE49-F238E27FC236}">
                <a16:creationId xmlns:a16="http://schemas.microsoft.com/office/drawing/2014/main" id="{DB1DAFE4-9736-4639-83BD-B343CE7CCB8A}"/>
              </a:ext>
            </a:extLst>
          </p:cNvPr>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Tree>
    <p:extLst>
      <p:ext uri="{BB962C8B-B14F-4D97-AF65-F5344CB8AC3E}">
        <p14:creationId xmlns:p14="http://schemas.microsoft.com/office/powerpoint/2010/main" val="4109860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dirty="0"/>
              <a:t>Click to insert picture</a:t>
            </a:r>
          </a:p>
        </p:txBody>
      </p:sp>
      <p:grpSp>
        <p:nvGrpSpPr>
          <p:cNvPr id="17" name="Group 16">
            <a:extLst>
              <a:ext uri="{FF2B5EF4-FFF2-40B4-BE49-F238E27FC236}">
                <a16:creationId xmlns:a16="http://schemas.microsoft.com/office/drawing/2014/main" id="{E7C44257-B3B8-49D8-92BF-5EB7847444F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8" name="Oval 17">
              <a:extLst>
                <a:ext uri="{FF2B5EF4-FFF2-40B4-BE49-F238E27FC236}">
                  <a16:creationId xmlns:a16="http://schemas.microsoft.com/office/drawing/2014/main" id="{391CFE76-0E43-422A-8017-9AC157CD906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9" name="Freeform 6">
              <a:extLst>
                <a:ext uri="{FF2B5EF4-FFF2-40B4-BE49-F238E27FC236}">
                  <a16:creationId xmlns:a16="http://schemas.microsoft.com/office/drawing/2014/main" id="{C18C2D52-1BE3-4590-84C6-24DB2AB5B2F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20" name="Rectangle 19">
              <a:extLst>
                <a:ext uri="{FF2B5EF4-FFF2-40B4-BE49-F238E27FC236}">
                  <a16:creationId xmlns:a16="http://schemas.microsoft.com/office/drawing/2014/main" id="{3437E846-0C2A-4156-8663-0D3214259C40}"/>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2" name="Freeform 8">
              <a:extLst>
                <a:ext uri="{FF2B5EF4-FFF2-40B4-BE49-F238E27FC236}">
                  <a16:creationId xmlns:a16="http://schemas.microsoft.com/office/drawing/2014/main" id="{51727A14-A9D6-41D6-8A01-4DC55A32AAD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3" name="Rectangle 32">
              <a:extLst>
                <a:ext uri="{FF2B5EF4-FFF2-40B4-BE49-F238E27FC236}">
                  <a16:creationId xmlns:a16="http://schemas.microsoft.com/office/drawing/2014/main" id="{C993DECF-EA42-4F29-B2F5-B90776358EDC}"/>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4" name="Rectangle 33">
              <a:extLst>
                <a:ext uri="{FF2B5EF4-FFF2-40B4-BE49-F238E27FC236}">
                  <a16:creationId xmlns:a16="http://schemas.microsoft.com/office/drawing/2014/main" id="{3CB992B5-6ABA-4B5F-B606-8F199D1936FE}"/>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5" name="Freeform 11">
              <a:extLst>
                <a:ext uri="{FF2B5EF4-FFF2-40B4-BE49-F238E27FC236}">
                  <a16:creationId xmlns:a16="http://schemas.microsoft.com/office/drawing/2014/main" id="{18FEEE6D-F5BE-404F-9FE6-7071A5DBEB7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6" name="Freeform 12">
              <a:extLst>
                <a:ext uri="{FF2B5EF4-FFF2-40B4-BE49-F238E27FC236}">
                  <a16:creationId xmlns:a16="http://schemas.microsoft.com/office/drawing/2014/main" id="{8B2CA475-7A1D-4761-B6A3-59554635975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7" name="Freeform 13">
              <a:extLst>
                <a:ext uri="{FF2B5EF4-FFF2-40B4-BE49-F238E27FC236}">
                  <a16:creationId xmlns:a16="http://schemas.microsoft.com/office/drawing/2014/main" id="{0E80AC51-B24D-40A9-A457-F185D03800A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8" name="Freeform 14">
              <a:extLst>
                <a:ext uri="{FF2B5EF4-FFF2-40B4-BE49-F238E27FC236}">
                  <a16:creationId xmlns:a16="http://schemas.microsoft.com/office/drawing/2014/main" id="{068C7A80-2B44-416A-8CF1-654A8101914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grpSp>
    </p:spTree>
    <p:extLst>
      <p:ext uri="{BB962C8B-B14F-4D97-AF65-F5344CB8AC3E}">
        <p14:creationId xmlns:p14="http://schemas.microsoft.com/office/powerpoint/2010/main" val="1371250377"/>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96247918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
        <p:nvSpPr>
          <p:cNvPr id="12" name="Copyright">
            <a:extLst>
              <a:ext uri="{FF2B5EF4-FFF2-40B4-BE49-F238E27FC236}">
                <a16:creationId xmlns:a16="http://schemas.microsoft.com/office/drawing/2014/main" id="{A975B8DF-1364-47A6-A02A-0BA9E091C1A2}"/>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13" name="TextBox 12">
            <a:extLst>
              <a:ext uri="{FF2B5EF4-FFF2-40B4-BE49-F238E27FC236}">
                <a16:creationId xmlns:a16="http://schemas.microsoft.com/office/drawing/2014/main" id="{6463B429-9969-439F-AE59-111C185AF5F4}"/>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18" name="CaseCode">
            <a:extLst>
              <a:ext uri="{FF2B5EF4-FFF2-40B4-BE49-F238E27FC236}">
                <a16:creationId xmlns:a16="http://schemas.microsoft.com/office/drawing/2014/main" id="{7F2C8935-A953-41FF-A616-6A13764D897C}"/>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Tree>
    <p:extLst>
      <p:ext uri="{BB962C8B-B14F-4D97-AF65-F5344CB8AC3E}">
        <p14:creationId xmlns:p14="http://schemas.microsoft.com/office/powerpoint/2010/main" val="10385937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74170018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7" name="CaseCode">
            <a:extLst>
              <a:ext uri="{FF2B5EF4-FFF2-40B4-BE49-F238E27FC236}">
                <a16:creationId xmlns:a16="http://schemas.microsoft.com/office/drawing/2014/main" id="{B0DD62C0-3200-41A9-8E00-B14F253DD9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8" name="Copyright">
            <a:extLst>
              <a:ext uri="{FF2B5EF4-FFF2-40B4-BE49-F238E27FC236}">
                <a16:creationId xmlns:a16="http://schemas.microsoft.com/office/drawing/2014/main" id="{2F746628-4E95-4899-8B4B-9B338CEDA07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3435A5C6-60A2-4E6B-B1D2-8B61408A6B9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37245176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7" name="CaseCode">
            <a:extLst>
              <a:ext uri="{FF2B5EF4-FFF2-40B4-BE49-F238E27FC236}">
                <a16:creationId xmlns:a16="http://schemas.microsoft.com/office/drawing/2014/main" id="{92D67DFC-60B0-48CA-B9F8-9A8F20622F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8" name="Copyright">
            <a:extLst>
              <a:ext uri="{FF2B5EF4-FFF2-40B4-BE49-F238E27FC236}">
                <a16:creationId xmlns:a16="http://schemas.microsoft.com/office/drawing/2014/main" id="{EA79B903-F9F3-44BA-8AE7-18D48169031F}"/>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6F37C4C-BAB8-4CB4-B270-3122BBF0B76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29084561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10" name="CaseCode">
            <a:extLst>
              <a:ext uri="{FF2B5EF4-FFF2-40B4-BE49-F238E27FC236}">
                <a16:creationId xmlns:a16="http://schemas.microsoft.com/office/drawing/2014/main" id="{EC8176E4-F0AD-4E19-B22E-90A314FA8E4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11" name="Copyright">
            <a:extLst>
              <a:ext uri="{FF2B5EF4-FFF2-40B4-BE49-F238E27FC236}">
                <a16:creationId xmlns:a16="http://schemas.microsoft.com/office/drawing/2014/main" id="{8E333E2C-1D21-4843-9FB9-0C77877808E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12" name="TextBox 11">
            <a:extLst>
              <a:ext uri="{FF2B5EF4-FFF2-40B4-BE49-F238E27FC236}">
                <a16:creationId xmlns:a16="http://schemas.microsoft.com/office/drawing/2014/main" id="{F102B95A-74F8-46E9-894B-9F5FDEF506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4060670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7" name="CaseCode">
            <a:extLst>
              <a:ext uri="{FF2B5EF4-FFF2-40B4-BE49-F238E27FC236}">
                <a16:creationId xmlns:a16="http://schemas.microsoft.com/office/drawing/2014/main" id="{EAAF13A7-449B-4119-B54B-7C73A7B1B07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8" name="Copyright">
            <a:extLst>
              <a:ext uri="{FF2B5EF4-FFF2-40B4-BE49-F238E27FC236}">
                <a16:creationId xmlns:a16="http://schemas.microsoft.com/office/drawing/2014/main" id="{091B508E-7219-4457-9FAA-A736DCAF9CF0}"/>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18786C62-B7E0-4E8D-B8CF-6BBDFCB35E45}"/>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38312020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7" name="CaseCode">
            <a:extLst>
              <a:ext uri="{FF2B5EF4-FFF2-40B4-BE49-F238E27FC236}">
                <a16:creationId xmlns:a16="http://schemas.microsoft.com/office/drawing/2014/main" id="{5EEB9283-1C3F-462A-A399-A36F561AB94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8" name="Copyright">
            <a:extLst>
              <a:ext uri="{FF2B5EF4-FFF2-40B4-BE49-F238E27FC236}">
                <a16:creationId xmlns:a16="http://schemas.microsoft.com/office/drawing/2014/main" id="{435E749E-C9F6-4AC7-9C0C-B327CCD62FE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CDF6F8C-9A0C-45FA-83A6-F0F8CF4ABC9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300771444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6" name="CaseCode">
            <a:extLst>
              <a:ext uri="{FF2B5EF4-FFF2-40B4-BE49-F238E27FC236}">
                <a16:creationId xmlns:a16="http://schemas.microsoft.com/office/drawing/2014/main" id="{2F85E4D8-5625-4B98-A265-9FC211A3A94A}"/>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7" name="Copyright">
            <a:extLst>
              <a:ext uri="{FF2B5EF4-FFF2-40B4-BE49-F238E27FC236}">
                <a16:creationId xmlns:a16="http://schemas.microsoft.com/office/drawing/2014/main" id="{6CEB8775-0F05-4884-81CA-29E954A5641C}"/>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9783FCB-99E0-455B-A183-CF2E12DF33A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57216499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6" name="CaseCode">
            <a:extLst>
              <a:ext uri="{FF2B5EF4-FFF2-40B4-BE49-F238E27FC236}">
                <a16:creationId xmlns:a16="http://schemas.microsoft.com/office/drawing/2014/main" id="{FF9341E9-A2B0-40F1-B112-DEF5AFE2805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7" name="Copyright">
            <a:extLst>
              <a:ext uri="{FF2B5EF4-FFF2-40B4-BE49-F238E27FC236}">
                <a16:creationId xmlns:a16="http://schemas.microsoft.com/office/drawing/2014/main" id="{DC5446D6-4CD6-4DEE-9651-061AAF178CA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F9EE6B3-7A53-41B6-9813-A4237A4ABFAC}"/>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1518952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9216113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6" name="CaseCode">
            <a:extLst>
              <a:ext uri="{FF2B5EF4-FFF2-40B4-BE49-F238E27FC236}">
                <a16:creationId xmlns:a16="http://schemas.microsoft.com/office/drawing/2014/main" id="{AC8FBA9F-6179-42D0-90AE-D1AF64B6EF7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7" name="Copyright">
            <a:extLst>
              <a:ext uri="{FF2B5EF4-FFF2-40B4-BE49-F238E27FC236}">
                <a16:creationId xmlns:a16="http://schemas.microsoft.com/office/drawing/2014/main" id="{A8C85FA7-41BF-4671-8F1D-580200CD64F5}"/>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7FF866E1-3D98-48B5-B600-B6CFD7E0417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163948338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6" name="CaseCode">
            <a:extLst>
              <a:ext uri="{FF2B5EF4-FFF2-40B4-BE49-F238E27FC236}">
                <a16:creationId xmlns:a16="http://schemas.microsoft.com/office/drawing/2014/main" id="{DA32667C-FC52-4228-9B04-BAA21008E72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7" name="Copyright">
            <a:extLst>
              <a:ext uri="{FF2B5EF4-FFF2-40B4-BE49-F238E27FC236}">
                <a16:creationId xmlns:a16="http://schemas.microsoft.com/office/drawing/2014/main" id="{7760519E-4FB0-4189-A158-1CCA1BBC0E4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6621EE64-377C-4B44-9407-A3A08A73413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303094986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A1CA7244-475E-4FA6-A344-A71AE07A26B3}"/>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12" name="Copyright">
            <a:extLst>
              <a:ext uri="{FF2B5EF4-FFF2-40B4-BE49-F238E27FC236}">
                <a16:creationId xmlns:a16="http://schemas.microsoft.com/office/drawing/2014/main" id="{63C13536-20DB-477A-8907-8FE5A81E544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18" name="TextBox 17">
            <a:extLst>
              <a:ext uri="{FF2B5EF4-FFF2-40B4-BE49-F238E27FC236}">
                <a16:creationId xmlns:a16="http://schemas.microsoft.com/office/drawing/2014/main" id="{4E7E72D1-868A-4F06-AF2D-2FDFE7DB15E0}"/>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408974152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dirty="0"/>
              <a:t>Insert sponsorship mark here</a:t>
            </a:r>
            <a:endParaRPr lang="en-US" noProof="0" dirty="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grpSp>
        <p:nvGrpSpPr>
          <p:cNvPr id="16" name="Group 15">
            <a:extLst>
              <a:ext uri="{FF2B5EF4-FFF2-40B4-BE49-F238E27FC236}">
                <a16:creationId xmlns:a16="http://schemas.microsoft.com/office/drawing/2014/main" id="{48ECC525-E7D0-4862-994D-A33FA520EB6F}"/>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620F3FCF-5D70-4CE2-8121-4A0E48AE9B79}"/>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18" name="Freeform 6">
              <a:extLst>
                <a:ext uri="{FF2B5EF4-FFF2-40B4-BE49-F238E27FC236}">
                  <a16:creationId xmlns:a16="http://schemas.microsoft.com/office/drawing/2014/main" id="{A9871B1F-111B-48EA-BCA1-1BA3F9C9ED6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19" name="Rectangle 7">
              <a:extLst>
                <a:ext uri="{FF2B5EF4-FFF2-40B4-BE49-F238E27FC236}">
                  <a16:creationId xmlns:a16="http://schemas.microsoft.com/office/drawing/2014/main" id="{E3FDE251-5308-4996-B5ED-B4FA12FD7296}"/>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1" name="Freeform 8">
              <a:extLst>
                <a:ext uri="{FF2B5EF4-FFF2-40B4-BE49-F238E27FC236}">
                  <a16:creationId xmlns:a16="http://schemas.microsoft.com/office/drawing/2014/main" id="{9EC69827-BEBF-4F97-AAF2-1F0931EA85A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2" name="Rectangle 9">
              <a:extLst>
                <a:ext uri="{FF2B5EF4-FFF2-40B4-BE49-F238E27FC236}">
                  <a16:creationId xmlns:a16="http://schemas.microsoft.com/office/drawing/2014/main" id="{6A4DD807-2D9D-4636-B807-0E199FB3623F}"/>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3" name="Rectangle 10">
              <a:extLst>
                <a:ext uri="{FF2B5EF4-FFF2-40B4-BE49-F238E27FC236}">
                  <a16:creationId xmlns:a16="http://schemas.microsoft.com/office/drawing/2014/main" id="{FE8AC662-A3A3-461F-B545-FCA8B9E4430F}"/>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4" name="Freeform 11">
              <a:extLst>
                <a:ext uri="{FF2B5EF4-FFF2-40B4-BE49-F238E27FC236}">
                  <a16:creationId xmlns:a16="http://schemas.microsoft.com/office/drawing/2014/main" id="{809C7E06-D9EB-4E8E-A9FA-64547DE492CE}"/>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5" name="Freeform 12">
              <a:extLst>
                <a:ext uri="{FF2B5EF4-FFF2-40B4-BE49-F238E27FC236}">
                  <a16:creationId xmlns:a16="http://schemas.microsoft.com/office/drawing/2014/main" id="{EDF9C558-BA56-43B0-BEF1-82F871DDD9C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6" name="Freeform 13">
              <a:extLst>
                <a:ext uri="{FF2B5EF4-FFF2-40B4-BE49-F238E27FC236}">
                  <a16:creationId xmlns:a16="http://schemas.microsoft.com/office/drawing/2014/main" id="{4980833A-AEBF-47C8-AE14-4395D88C3D4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7" name="Freeform 14">
              <a:extLst>
                <a:ext uri="{FF2B5EF4-FFF2-40B4-BE49-F238E27FC236}">
                  <a16:creationId xmlns:a16="http://schemas.microsoft.com/office/drawing/2014/main" id="{02EF6DF8-3DEB-49E0-8696-2AC0D1B278F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Tree>
    <p:extLst>
      <p:ext uri="{BB962C8B-B14F-4D97-AF65-F5344CB8AC3E}">
        <p14:creationId xmlns:p14="http://schemas.microsoft.com/office/powerpoint/2010/main" val="384196719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dirty="0"/>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Tree>
    <p:extLst>
      <p:ext uri="{BB962C8B-B14F-4D97-AF65-F5344CB8AC3E}">
        <p14:creationId xmlns:p14="http://schemas.microsoft.com/office/powerpoint/2010/main" val="828251397"/>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dirty="0"/>
              <a:t>Do not use this</a:t>
            </a:r>
            <a:r>
              <a:rPr lang="en-US" sz="8625" b="1" baseline="0" dirty="0"/>
              <a:t> layout</a:t>
            </a:r>
          </a:p>
          <a:p>
            <a:pPr algn="ctr"/>
            <a:endParaRPr lang="en-US" sz="2400" b="1" baseline="0" dirty="0"/>
          </a:p>
          <a:p>
            <a:pPr algn="ctr"/>
            <a:r>
              <a:rPr lang="en-US" sz="2400" b="0" baseline="0" dirty="0"/>
              <a:t>Delete any master slides that occur after this layout</a:t>
            </a:r>
            <a:endParaRPr lang="en-US" sz="2400" b="0" dirty="0"/>
          </a:p>
        </p:txBody>
      </p:sp>
    </p:spTree>
    <p:extLst>
      <p:ext uri="{BB962C8B-B14F-4D97-AF65-F5344CB8AC3E}">
        <p14:creationId xmlns:p14="http://schemas.microsoft.com/office/powerpoint/2010/main" val="86807819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dirty="0"/>
              <a:t>Click icon to add picture</a:t>
            </a:r>
          </a:p>
        </p:txBody>
      </p:sp>
    </p:spTree>
    <p:extLst>
      <p:ext uri="{BB962C8B-B14F-4D97-AF65-F5344CB8AC3E}">
        <p14:creationId xmlns:p14="http://schemas.microsoft.com/office/powerpoint/2010/main" val="12125737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dirty="0"/>
              <a:t>Click icon to add picture</a:t>
            </a:r>
          </a:p>
        </p:txBody>
      </p:sp>
    </p:spTree>
    <p:extLst>
      <p:ext uri="{BB962C8B-B14F-4D97-AF65-F5344CB8AC3E}">
        <p14:creationId xmlns:p14="http://schemas.microsoft.com/office/powerpoint/2010/main" val="908638570"/>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Tree>
    <p:extLst>
      <p:ext uri="{BB962C8B-B14F-4D97-AF65-F5344CB8AC3E}">
        <p14:creationId xmlns:p14="http://schemas.microsoft.com/office/powerpoint/2010/main" val="22702305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Tree>
    <p:extLst>
      <p:ext uri="{BB962C8B-B14F-4D97-AF65-F5344CB8AC3E}">
        <p14:creationId xmlns:p14="http://schemas.microsoft.com/office/powerpoint/2010/main" val="1048485807"/>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52260923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Tree>
    <p:extLst>
      <p:ext uri="{BB962C8B-B14F-4D97-AF65-F5344CB8AC3E}">
        <p14:creationId xmlns:p14="http://schemas.microsoft.com/office/powerpoint/2010/main" val="179677609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Tree>
    <p:extLst>
      <p:ext uri="{BB962C8B-B14F-4D97-AF65-F5344CB8AC3E}">
        <p14:creationId xmlns:p14="http://schemas.microsoft.com/office/powerpoint/2010/main" val="13108964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Tree>
    <p:extLst>
      <p:ext uri="{BB962C8B-B14F-4D97-AF65-F5344CB8AC3E}">
        <p14:creationId xmlns:p14="http://schemas.microsoft.com/office/powerpoint/2010/main" val="235558217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Tree>
    <p:extLst>
      <p:ext uri="{BB962C8B-B14F-4D97-AF65-F5344CB8AC3E}">
        <p14:creationId xmlns:p14="http://schemas.microsoft.com/office/powerpoint/2010/main" val="25937590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Tree>
    <p:extLst>
      <p:ext uri="{BB962C8B-B14F-4D97-AF65-F5344CB8AC3E}">
        <p14:creationId xmlns:p14="http://schemas.microsoft.com/office/powerpoint/2010/main" val="217333308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Tree>
    <p:extLst>
      <p:ext uri="{BB962C8B-B14F-4D97-AF65-F5344CB8AC3E}">
        <p14:creationId xmlns:p14="http://schemas.microsoft.com/office/powerpoint/2010/main" val="214947939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Tree>
    <p:extLst>
      <p:ext uri="{BB962C8B-B14F-4D97-AF65-F5344CB8AC3E}">
        <p14:creationId xmlns:p14="http://schemas.microsoft.com/office/powerpoint/2010/main" val="79632729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Tree>
    <p:extLst>
      <p:ext uri="{BB962C8B-B14F-4D97-AF65-F5344CB8AC3E}">
        <p14:creationId xmlns:p14="http://schemas.microsoft.com/office/powerpoint/2010/main" val="292363174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Tree>
    <p:extLst>
      <p:ext uri="{BB962C8B-B14F-4D97-AF65-F5344CB8AC3E}">
        <p14:creationId xmlns:p14="http://schemas.microsoft.com/office/powerpoint/2010/main" val="192442602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dirty="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dirty="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dirty="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dirty="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8410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412451401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8" name="Rectangle 17"/>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214534021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dirty="0">
              <a:solidFill>
                <a:schemeClr val="bg1"/>
              </a:solidFill>
            </a:endParaRPr>
          </a:p>
        </p:txBody>
      </p:sp>
      <p:sp>
        <p:nvSpPr>
          <p:cNvPr id="5" name="Rectangle 4"/>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dirty="0">
              <a:solidFill>
                <a:schemeClr val="bg1"/>
              </a:solidFill>
            </a:endParaRPr>
          </a:p>
        </p:txBody>
      </p:sp>
      <p:sp>
        <p:nvSpPr>
          <p:cNvPr id="13" name="Rectangle 12"/>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236751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26423806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Tree>
    <p:extLst>
      <p:ext uri="{BB962C8B-B14F-4D97-AF65-F5344CB8AC3E}">
        <p14:creationId xmlns:p14="http://schemas.microsoft.com/office/powerpoint/2010/main" val="46940284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20930549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406775080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21036270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286604902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3932389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1601937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76790184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285643134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221409036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Tree>
    <p:extLst>
      <p:ext uri="{BB962C8B-B14F-4D97-AF65-F5344CB8AC3E}">
        <p14:creationId xmlns:p14="http://schemas.microsoft.com/office/powerpoint/2010/main" val="183982485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402721791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dirty="0"/>
              <a:t>Insert sponsorship mark here</a:t>
            </a:r>
            <a:endParaRPr lang="en-US" noProof="0" dirty="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userDrawn="1"/>
        </p:nvGrpSpPr>
        <p:grpSpPr>
          <a:xfrm>
            <a:off x="356494" y="342900"/>
            <a:ext cx="1498500" cy="2808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Tree>
    <p:extLst>
      <p:ext uri="{BB962C8B-B14F-4D97-AF65-F5344CB8AC3E}">
        <p14:creationId xmlns:p14="http://schemas.microsoft.com/office/powerpoint/2010/main" val="199639089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dirty="0"/>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21260917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2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622166377"/>
      </p:ext>
    </p:extLst>
  </p:cSld>
  <p:clrMapOvr>
    <a:masterClrMapping/>
  </p:clrMapOvr>
  <p:transition>
    <p:fad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6_Master Blocker">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dirty="0"/>
              <a:t>Do not use this</a:t>
            </a:r>
            <a:r>
              <a:rPr lang="en-US" sz="8625" b="1" baseline="0" dirty="0"/>
              <a:t> layout</a:t>
            </a:r>
          </a:p>
          <a:p>
            <a:pPr algn="ctr"/>
            <a:endParaRPr lang="en-US" sz="2400" b="1" baseline="0" dirty="0"/>
          </a:p>
          <a:p>
            <a:pPr algn="ctr"/>
            <a:r>
              <a:rPr lang="en-US" sz="2400" b="0" baseline="0" dirty="0"/>
              <a:t>Delete any master slides that occur after this layout</a:t>
            </a:r>
            <a:endParaRPr lang="en-US" sz="2400" b="0" dirty="0"/>
          </a:p>
        </p:txBody>
      </p:sp>
    </p:spTree>
    <p:extLst>
      <p:ext uri="{BB962C8B-B14F-4D97-AF65-F5344CB8AC3E}">
        <p14:creationId xmlns:p14="http://schemas.microsoft.com/office/powerpoint/2010/main" val="80932272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31382445"/>
      </p:ext>
    </p:extLst>
  </p:cSld>
  <p:clrMapOvr>
    <a:masterClrMapping/>
  </p:clrMapOvr>
  <p:transition>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03401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13319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99424558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26561267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0245433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48810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dirty="0">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dirty="0">
                <a:latin typeface="Open Sans" charset="0"/>
                <a:ea typeface="Open Sans" charset="0"/>
                <a:cs typeface="Open Sans" charset="0"/>
              </a:rPr>
            </a:br>
            <a:br>
              <a:rPr lang="en-US" sz="525" dirty="0">
                <a:latin typeface="Open Sans" charset="0"/>
                <a:ea typeface="Open Sans" charset="0"/>
                <a:cs typeface="Open Sans" charset="0"/>
              </a:rPr>
            </a:br>
            <a:endParaRPr lang="en-US" sz="525" dirty="0">
              <a:latin typeface="Open Sans" charset="0"/>
              <a:ea typeface="Open Sans" charset="0"/>
              <a:cs typeface="Open Sans" charset="0"/>
            </a:endParaRPr>
          </a:p>
          <a:p>
            <a:pPr>
              <a:lnSpc>
                <a:spcPct val="120000"/>
              </a:lnSpc>
            </a:pPr>
            <a:r>
              <a:rPr lang="en-US" sz="525" dirty="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dirty="0">
                <a:latin typeface="Open Sans" charset="0"/>
                <a:ea typeface="Open Sans" charset="0"/>
                <a:cs typeface="Open Sans" charset="0"/>
              </a:rPr>
            </a:br>
            <a:r>
              <a:rPr lang="en-US" sz="525" dirty="0">
                <a:latin typeface="Open Sans" charset="0"/>
                <a:ea typeface="Open Sans" charset="0"/>
                <a:cs typeface="Open Sans" charset="0"/>
              </a:rPr>
              <a:t>the rules and regulations of public accounting.</a:t>
            </a:r>
          </a:p>
          <a:p>
            <a:endParaRPr lang="en-US" sz="525" dirty="0">
              <a:latin typeface="Open Sans" charset="0"/>
              <a:ea typeface="Open Sans" charset="0"/>
              <a:cs typeface="Open Sans" charset="0"/>
              <a:sym typeface="Frutiger Next Pro Light" charset="0"/>
            </a:endParaRPr>
          </a:p>
          <a:p>
            <a:r>
              <a:rPr lang="en-US" sz="525" b="1" dirty="0">
                <a:latin typeface="Open Sans" charset="0"/>
                <a:ea typeface="Open Sans" charset="0"/>
                <a:cs typeface="Open Sans" charset="0"/>
                <a:sym typeface="Frutiger Next Pro Light" charset="0"/>
              </a:rPr>
              <a:t>Copyright © 2017 Deloitte Development LLC. </a:t>
            </a:r>
            <a:br>
              <a:rPr lang="en-US" sz="525" dirty="0">
                <a:latin typeface="Open Sans" charset="0"/>
                <a:ea typeface="Open Sans" charset="0"/>
                <a:cs typeface="Open Sans" charset="0"/>
                <a:sym typeface="Frutiger Next Pro Light" charset="0"/>
              </a:rPr>
            </a:br>
            <a:r>
              <a:rPr lang="en-US" sz="525" b="1" dirty="0">
                <a:latin typeface="Open Sans" charset="0"/>
                <a:ea typeface="Open Sans" charset="0"/>
                <a:cs typeface="Open Sans" charset="0"/>
                <a:sym typeface="Frutiger Next Pro Light" charset="0"/>
              </a:rPr>
              <a:t>All rights reserved. </a:t>
            </a:r>
            <a:r>
              <a:rPr lang="en-US" sz="525" b="1" dirty="0">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15861206"/>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dirty="0"/>
              <a:t>Do not use this</a:t>
            </a:r>
            <a:r>
              <a:rPr lang="en-US" sz="8625" b="1" baseline="0" dirty="0"/>
              <a:t> layout</a:t>
            </a:r>
          </a:p>
          <a:p>
            <a:pPr algn="ctr"/>
            <a:endParaRPr lang="en-US" sz="2400" b="1" baseline="0" dirty="0"/>
          </a:p>
          <a:p>
            <a:pPr algn="ctr"/>
            <a:r>
              <a:rPr lang="en-US" sz="2400" b="0" baseline="0" dirty="0"/>
              <a:t>Delete any master slides that occur after this layout</a:t>
            </a:r>
            <a:endParaRPr lang="en-US" sz="2400" b="0" dirty="0"/>
          </a:p>
        </p:txBody>
      </p:sp>
    </p:spTree>
    <p:extLst>
      <p:ext uri="{BB962C8B-B14F-4D97-AF65-F5344CB8AC3E}">
        <p14:creationId xmlns:p14="http://schemas.microsoft.com/office/powerpoint/2010/main" val="26139893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dirty="0"/>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16365819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dirty="0"/>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87975118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50801482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202578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dirty="0">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dirty="0">
                <a:latin typeface="Open Sans" charset="0"/>
                <a:ea typeface="Open Sans" charset="0"/>
                <a:cs typeface="Open Sans" charset="0"/>
              </a:rPr>
            </a:br>
            <a:br>
              <a:rPr lang="en-US" sz="525" dirty="0">
                <a:latin typeface="Open Sans" charset="0"/>
                <a:ea typeface="Open Sans" charset="0"/>
                <a:cs typeface="Open Sans" charset="0"/>
              </a:rPr>
            </a:br>
            <a:endParaRPr lang="en-US" sz="525" dirty="0">
              <a:latin typeface="Open Sans" charset="0"/>
              <a:ea typeface="Open Sans" charset="0"/>
              <a:cs typeface="Open Sans" charset="0"/>
            </a:endParaRPr>
          </a:p>
          <a:p>
            <a:pPr>
              <a:lnSpc>
                <a:spcPct val="120000"/>
              </a:lnSpc>
            </a:pPr>
            <a:r>
              <a:rPr lang="en-US" sz="525" dirty="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dirty="0">
                <a:latin typeface="Open Sans" charset="0"/>
                <a:ea typeface="Open Sans" charset="0"/>
                <a:cs typeface="Open Sans" charset="0"/>
              </a:rPr>
            </a:br>
            <a:r>
              <a:rPr lang="en-US" sz="525" dirty="0">
                <a:latin typeface="Open Sans" charset="0"/>
                <a:ea typeface="Open Sans" charset="0"/>
                <a:cs typeface="Open Sans" charset="0"/>
              </a:rPr>
              <a:t>the rules and regulations of public accounting.</a:t>
            </a:r>
          </a:p>
          <a:p>
            <a:endParaRPr lang="en-US" sz="525" dirty="0">
              <a:latin typeface="Open Sans" charset="0"/>
              <a:ea typeface="Open Sans" charset="0"/>
              <a:cs typeface="Open Sans" charset="0"/>
              <a:sym typeface="Frutiger Next Pro Light" charset="0"/>
            </a:endParaRPr>
          </a:p>
          <a:p>
            <a:r>
              <a:rPr lang="en-US" sz="525" b="1" dirty="0">
                <a:latin typeface="Open Sans" charset="0"/>
                <a:ea typeface="Open Sans" charset="0"/>
                <a:cs typeface="Open Sans" charset="0"/>
                <a:sym typeface="Frutiger Next Pro Light" charset="0"/>
              </a:rPr>
              <a:t>Copyright © 2018 Deloitte Development LLC. </a:t>
            </a:r>
            <a:br>
              <a:rPr lang="en-US" sz="525" dirty="0">
                <a:latin typeface="Open Sans" charset="0"/>
                <a:ea typeface="Open Sans" charset="0"/>
                <a:cs typeface="Open Sans" charset="0"/>
                <a:sym typeface="Frutiger Next Pro Light" charset="0"/>
              </a:rPr>
            </a:br>
            <a:r>
              <a:rPr lang="en-US" sz="525" b="1" dirty="0">
                <a:latin typeface="Open Sans" charset="0"/>
                <a:ea typeface="Open Sans" charset="0"/>
                <a:cs typeface="Open Sans" charset="0"/>
                <a:sym typeface="Frutiger Next Pro Light" charset="0"/>
              </a:rPr>
              <a:t>All rights reserved. </a:t>
            </a:r>
            <a:r>
              <a:rPr lang="en-US" sz="525" b="1" dirty="0">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5">
            <a:extLst>
              <a:ext uri="{FF2B5EF4-FFF2-40B4-BE49-F238E27FC236}">
                <a16:creationId xmlns:a16="http://schemas.microsoft.com/office/drawing/2014/main" id="{1A252B6F-29DB-44FD-BB29-EC494C7C6E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571501"/>
            <a:ext cx="1340644"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049432"/>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07786227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874810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15371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dirty="0">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dirty="0">
                <a:latin typeface="Open Sans" charset="0"/>
                <a:ea typeface="Open Sans" charset="0"/>
                <a:cs typeface="Open Sans" charset="0"/>
              </a:rPr>
            </a:br>
            <a:br>
              <a:rPr lang="en-US" sz="525" dirty="0">
                <a:latin typeface="Open Sans" charset="0"/>
                <a:ea typeface="Open Sans" charset="0"/>
                <a:cs typeface="Open Sans" charset="0"/>
              </a:rPr>
            </a:br>
            <a:endParaRPr lang="en-US" sz="525" dirty="0">
              <a:latin typeface="Open Sans" charset="0"/>
              <a:ea typeface="Open Sans" charset="0"/>
              <a:cs typeface="Open Sans" charset="0"/>
            </a:endParaRPr>
          </a:p>
          <a:p>
            <a:pPr>
              <a:lnSpc>
                <a:spcPct val="120000"/>
              </a:lnSpc>
            </a:pPr>
            <a:r>
              <a:rPr lang="en-US" sz="525" dirty="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dirty="0">
                <a:latin typeface="Open Sans" charset="0"/>
                <a:ea typeface="Open Sans" charset="0"/>
                <a:cs typeface="Open Sans" charset="0"/>
              </a:rPr>
            </a:br>
            <a:r>
              <a:rPr lang="en-US" sz="525" dirty="0">
                <a:latin typeface="Open Sans" charset="0"/>
                <a:ea typeface="Open Sans" charset="0"/>
                <a:cs typeface="Open Sans" charset="0"/>
              </a:rPr>
              <a:t>the rules and regulations of public accounting.</a:t>
            </a:r>
          </a:p>
          <a:p>
            <a:endParaRPr lang="en-US" sz="525" dirty="0">
              <a:latin typeface="Open Sans" charset="0"/>
              <a:ea typeface="Open Sans" charset="0"/>
              <a:cs typeface="Open Sans" charset="0"/>
              <a:sym typeface="Frutiger Next Pro Light" charset="0"/>
            </a:endParaRPr>
          </a:p>
          <a:p>
            <a:r>
              <a:rPr lang="en-US" sz="525" b="1" dirty="0">
                <a:latin typeface="Open Sans" charset="0"/>
                <a:ea typeface="Open Sans" charset="0"/>
                <a:cs typeface="Open Sans" charset="0"/>
                <a:sym typeface="Frutiger Next Pro Light" charset="0"/>
              </a:rPr>
              <a:t>Copyright © 2017 Deloitte Development LLC. </a:t>
            </a:r>
            <a:br>
              <a:rPr lang="en-US" sz="525" dirty="0">
                <a:latin typeface="Open Sans" charset="0"/>
                <a:ea typeface="Open Sans" charset="0"/>
                <a:cs typeface="Open Sans" charset="0"/>
                <a:sym typeface="Frutiger Next Pro Light" charset="0"/>
              </a:rPr>
            </a:br>
            <a:r>
              <a:rPr lang="en-US" sz="525" b="1" dirty="0">
                <a:latin typeface="Open Sans" charset="0"/>
                <a:ea typeface="Open Sans" charset="0"/>
                <a:cs typeface="Open Sans" charset="0"/>
                <a:sym typeface="Frutiger Next Pro Light" charset="0"/>
              </a:rPr>
              <a:t>All rights reserved. </a:t>
            </a:r>
            <a:r>
              <a:rPr lang="en-US" sz="525" b="1" dirty="0">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01626387"/>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dirty="0"/>
              <a:t>Do not use this</a:t>
            </a:r>
            <a:r>
              <a:rPr lang="en-US" sz="8625" b="1" baseline="0" dirty="0"/>
              <a:t> layout</a:t>
            </a:r>
          </a:p>
          <a:p>
            <a:pPr algn="ctr"/>
            <a:endParaRPr lang="en-US" sz="2400" b="1" baseline="0" dirty="0"/>
          </a:p>
          <a:p>
            <a:pPr algn="ctr"/>
            <a:r>
              <a:rPr lang="en-US" sz="2400" b="0" baseline="0" dirty="0"/>
              <a:t>Delete any master slides that occur after this layout</a:t>
            </a:r>
            <a:endParaRPr lang="en-US" sz="2400" b="0" dirty="0"/>
          </a:p>
        </p:txBody>
      </p:sp>
    </p:spTree>
    <p:extLst>
      <p:ext uri="{BB962C8B-B14F-4D97-AF65-F5344CB8AC3E}">
        <p14:creationId xmlns:p14="http://schemas.microsoft.com/office/powerpoint/2010/main" val="334971066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dirty="0"/>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dirty="0"/>
              <a:t> | </a:t>
            </a:r>
            <a:r>
              <a:rPr lang="en-US" spc="-4" dirty="0"/>
              <a:t>Copyright </a:t>
            </a:r>
            <a:r>
              <a:rPr lang="en-US" dirty="0"/>
              <a:t>© </a:t>
            </a:r>
            <a:r>
              <a:rPr lang="en-US" spc="-4" dirty="0"/>
              <a:t>2019 </a:t>
            </a:r>
            <a:r>
              <a:rPr lang="en-US" dirty="0"/>
              <a:t>Deloitte Development LLC. </a:t>
            </a:r>
            <a:r>
              <a:rPr lang="en-US" spc="-4" dirty="0"/>
              <a:t>All </a:t>
            </a:r>
            <a:r>
              <a:rPr lang="en-US" dirty="0"/>
              <a:t>rights</a:t>
            </a:r>
            <a:r>
              <a:rPr lang="en-US" spc="-15" dirty="0"/>
              <a:t> </a:t>
            </a:r>
            <a:r>
              <a:rPr lang="en-US" dirty="0"/>
              <a:t>reserved.</a:t>
            </a:r>
          </a:p>
        </p:txBody>
      </p:sp>
    </p:spTree>
    <p:extLst>
      <p:ext uri="{BB962C8B-B14F-4D97-AF65-F5344CB8AC3E}">
        <p14:creationId xmlns:p14="http://schemas.microsoft.com/office/powerpoint/2010/main" val="409954368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3738950272"/>
      </p:ext>
    </p:extLst>
  </p:cSld>
  <p:clrMapOvr>
    <a:masterClrMapping/>
  </p:clrMapOvr>
  <p:transition>
    <p:fad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866779323"/>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3/16/2023</a:t>
            </a:fld>
            <a:endParaRPr lang="en-US" dirty="0"/>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dirty="0"/>
          </a:p>
        </p:txBody>
      </p:sp>
    </p:spTree>
    <p:extLst>
      <p:ext uri="{BB962C8B-B14F-4D97-AF65-F5344CB8AC3E}">
        <p14:creationId xmlns:p14="http://schemas.microsoft.com/office/powerpoint/2010/main" val="152570991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dirty="0"/>
              <a:t>Click to insert picture</a:t>
            </a:r>
          </a:p>
        </p:txBody>
      </p:sp>
    </p:spTree>
    <p:extLst>
      <p:ext uri="{BB962C8B-B14F-4D97-AF65-F5344CB8AC3E}">
        <p14:creationId xmlns:p14="http://schemas.microsoft.com/office/powerpoint/2010/main" val="41487836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dirty="0"/>
          </a:p>
        </p:txBody>
      </p:sp>
    </p:spTree>
    <p:extLst>
      <p:ext uri="{BB962C8B-B14F-4D97-AF65-F5344CB8AC3E}">
        <p14:creationId xmlns:p14="http://schemas.microsoft.com/office/powerpoint/2010/main" val="1365736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dirty="0"/>
              <a:t>Do not use this</a:t>
            </a:r>
            <a:r>
              <a:rPr lang="en-US" sz="8625" b="1" baseline="0" dirty="0"/>
              <a:t> layout</a:t>
            </a:r>
          </a:p>
          <a:p>
            <a:pPr algn="ctr"/>
            <a:endParaRPr lang="en-US" sz="2400" b="1" baseline="0" dirty="0"/>
          </a:p>
          <a:p>
            <a:pPr algn="ctr"/>
            <a:r>
              <a:rPr lang="en-US" sz="2400" b="0" baseline="0" dirty="0"/>
              <a:t>Delete any master slides that occur after this layout</a:t>
            </a:r>
            <a:endParaRPr lang="en-US" sz="2400" b="0" dirty="0"/>
          </a:p>
        </p:txBody>
      </p:sp>
      <p:sp>
        <p:nvSpPr>
          <p:cNvPr id="4" name="TextBox 3">
            <a:extLst>
              <a:ext uri="{FF2B5EF4-FFF2-40B4-BE49-F238E27FC236}">
                <a16:creationId xmlns:a16="http://schemas.microsoft.com/office/drawing/2014/main" id="{7EEB82C8-2E10-485B-8C03-667BAD109FF1}"/>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dirty="0"/>
              <a:t>Do not use this layout</a:t>
            </a:r>
          </a:p>
          <a:p>
            <a:pPr algn="ctr" eaLnBrk="1" hangingPunct="1">
              <a:defRPr/>
            </a:pPr>
            <a:endParaRPr lang="en-US" altLang="en-US" sz="2400" b="1" dirty="0"/>
          </a:p>
          <a:p>
            <a:pPr algn="ctr" eaLnBrk="1" hangingPunct="1">
              <a:defRPr/>
            </a:pPr>
            <a:r>
              <a:rPr lang="en-US" altLang="en-US" sz="2400" dirty="0"/>
              <a:t>Delete any master slides that occur after this layout</a:t>
            </a:r>
          </a:p>
        </p:txBody>
      </p:sp>
    </p:spTree>
    <p:extLst>
      <p:ext uri="{BB962C8B-B14F-4D97-AF65-F5344CB8AC3E}">
        <p14:creationId xmlns:p14="http://schemas.microsoft.com/office/powerpoint/2010/main" val="378289238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dirty="0"/>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95621697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88660853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90121518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67604814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64402170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9758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3597302327"/>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dirty="0"/>
              <a:t>Do not use this</a:t>
            </a:r>
            <a:r>
              <a:rPr lang="en-US" sz="8625" b="1" baseline="0" dirty="0"/>
              <a:t> layout</a:t>
            </a:r>
          </a:p>
          <a:p>
            <a:pPr algn="ctr"/>
            <a:endParaRPr lang="en-US" sz="2400" b="1" baseline="0" dirty="0"/>
          </a:p>
          <a:p>
            <a:pPr algn="ctr"/>
            <a:r>
              <a:rPr lang="en-US" sz="2400" b="0" baseline="0" dirty="0"/>
              <a:t>Delete any master slides that occur after this layout</a:t>
            </a:r>
            <a:endParaRPr lang="en-US" sz="2400" b="0" dirty="0"/>
          </a:p>
        </p:txBody>
      </p:sp>
    </p:spTree>
    <p:extLst>
      <p:ext uri="{BB962C8B-B14F-4D97-AF65-F5344CB8AC3E}">
        <p14:creationId xmlns:p14="http://schemas.microsoft.com/office/powerpoint/2010/main" val="307714534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5624243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713978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69091587"/>
      </p:ext>
    </p:extLst>
  </p:cSld>
  <p:clrMapOvr>
    <a:masterClrMapping/>
  </p:clrMapOvr>
  <p:transition>
    <p:fade/>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3230074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33423038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07114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dirty="0">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dirty="0">
                <a:latin typeface="Open Sans" charset="0"/>
                <a:ea typeface="Open Sans" charset="0"/>
                <a:cs typeface="Open Sans" charset="0"/>
              </a:rPr>
            </a:br>
            <a:br>
              <a:rPr lang="en-US" sz="525" dirty="0">
                <a:latin typeface="Open Sans" charset="0"/>
                <a:ea typeface="Open Sans" charset="0"/>
                <a:cs typeface="Open Sans" charset="0"/>
              </a:rPr>
            </a:br>
            <a:endParaRPr lang="en-US" sz="525" dirty="0">
              <a:latin typeface="Open Sans" charset="0"/>
              <a:ea typeface="Open Sans" charset="0"/>
              <a:cs typeface="Open Sans" charset="0"/>
            </a:endParaRPr>
          </a:p>
          <a:p>
            <a:pPr>
              <a:lnSpc>
                <a:spcPct val="120000"/>
              </a:lnSpc>
            </a:pPr>
            <a:r>
              <a:rPr lang="en-US" sz="525" dirty="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dirty="0">
                <a:latin typeface="Open Sans" charset="0"/>
                <a:ea typeface="Open Sans" charset="0"/>
                <a:cs typeface="Open Sans" charset="0"/>
              </a:rPr>
            </a:br>
            <a:r>
              <a:rPr lang="en-US" sz="525" dirty="0">
                <a:latin typeface="Open Sans" charset="0"/>
                <a:ea typeface="Open Sans" charset="0"/>
                <a:cs typeface="Open Sans" charset="0"/>
              </a:rPr>
              <a:t>the rules and regulations of public accounting.</a:t>
            </a:r>
          </a:p>
          <a:p>
            <a:endParaRPr lang="en-US" sz="525" dirty="0">
              <a:latin typeface="Open Sans" charset="0"/>
              <a:ea typeface="Open Sans" charset="0"/>
              <a:cs typeface="Open Sans" charset="0"/>
              <a:sym typeface="Frutiger Next Pro Light" charset="0"/>
            </a:endParaRPr>
          </a:p>
          <a:p>
            <a:r>
              <a:rPr lang="en-US" sz="525" b="1" dirty="0">
                <a:latin typeface="Open Sans" charset="0"/>
                <a:ea typeface="Open Sans" charset="0"/>
                <a:cs typeface="Open Sans" charset="0"/>
                <a:sym typeface="Frutiger Next Pro Light" charset="0"/>
              </a:rPr>
              <a:t>Copyright © 2017 Deloitte Development LLC. </a:t>
            </a:r>
            <a:br>
              <a:rPr lang="en-US" sz="525" dirty="0">
                <a:latin typeface="Open Sans" charset="0"/>
                <a:ea typeface="Open Sans" charset="0"/>
                <a:cs typeface="Open Sans" charset="0"/>
                <a:sym typeface="Frutiger Next Pro Light" charset="0"/>
              </a:rPr>
            </a:br>
            <a:r>
              <a:rPr lang="en-US" sz="525" b="1" dirty="0">
                <a:latin typeface="Open Sans" charset="0"/>
                <a:ea typeface="Open Sans" charset="0"/>
                <a:cs typeface="Open Sans" charset="0"/>
                <a:sym typeface="Frutiger Next Pro Light" charset="0"/>
              </a:rPr>
              <a:t>All rights reserved. </a:t>
            </a:r>
            <a:r>
              <a:rPr lang="en-US" sz="525" b="1" dirty="0">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9369429"/>
      </p:ext>
    </p:extLst>
  </p:cSld>
  <p:clrMapOvr>
    <a:masterClrMapping/>
  </p:clrMapOv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dirty="0"/>
              <a:t>Do not use this</a:t>
            </a:r>
            <a:r>
              <a:rPr lang="en-US" sz="8625" b="1" baseline="0" dirty="0"/>
              <a:t> layout</a:t>
            </a:r>
          </a:p>
          <a:p>
            <a:pPr algn="ctr"/>
            <a:endParaRPr lang="en-US" sz="2400" b="1" baseline="0" dirty="0"/>
          </a:p>
          <a:p>
            <a:pPr algn="ctr"/>
            <a:r>
              <a:rPr lang="en-US" sz="2400" b="0" baseline="0" dirty="0"/>
              <a:t>Delete any master slides that occur after this layout</a:t>
            </a:r>
            <a:endParaRPr lang="en-US" sz="2400" b="0" dirty="0"/>
          </a:p>
        </p:txBody>
      </p:sp>
    </p:spTree>
    <p:extLst>
      <p:ext uri="{BB962C8B-B14F-4D97-AF65-F5344CB8AC3E}">
        <p14:creationId xmlns:p14="http://schemas.microsoft.com/office/powerpoint/2010/main" val="124932803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dirty="0"/>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6995569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dirty="0"/>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83357407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82954429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06528867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439346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dirty="0"/>
              <a:t>Click icon to add picture</a:t>
            </a:r>
          </a:p>
        </p:txBody>
      </p:sp>
      <p:grpSp>
        <p:nvGrpSpPr>
          <p:cNvPr id="16" name="Group 15">
            <a:extLst>
              <a:ext uri="{FF2B5EF4-FFF2-40B4-BE49-F238E27FC236}">
                <a16:creationId xmlns:a16="http://schemas.microsoft.com/office/drawing/2014/main" id="{655E4ACE-8EFF-4C08-80D4-FA72D6AE44FC}"/>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98E02EC8-0D8D-4990-A6AA-224E4025B8DB}"/>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8" name="Freeform 6">
              <a:extLst>
                <a:ext uri="{FF2B5EF4-FFF2-40B4-BE49-F238E27FC236}">
                  <a16:creationId xmlns:a16="http://schemas.microsoft.com/office/drawing/2014/main" id="{328E632F-7AE9-4532-8593-BE88C80E282B}"/>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9" name="Rectangle 18">
              <a:extLst>
                <a:ext uri="{FF2B5EF4-FFF2-40B4-BE49-F238E27FC236}">
                  <a16:creationId xmlns:a16="http://schemas.microsoft.com/office/drawing/2014/main" id="{15B8A752-4A0D-4BEF-9C1E-F88134AF6BF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20" name="Freeform 8">
              <a:extLst>
                <a:ext uri="{FF2B5EF4-FFF2-40B4-BE49-F238E27FC236}">
                  <a16:creationId xmlns:a16="http://schemas.microsoft.com/office/drawing/2014/main" id="{1FE74507-7CD7-4974-A5CF-4B3BDE6DF228}"/>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21" name="Rectangle 20">
              <a:extLst>
                <a:ext uri="{FF2B5EF4-FFF2-40B4-BE49-F238E27FC236}">
                  <a16:creationId xmlns:a16="http://schemas.microsoft.com/office/drawing/2014/main" id="{F88C659D-0D5E-467B-9B78-B0EE89BC3BB2}"/>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4" name="Rectangle 33">
              <a:extLst>
                <a:ext uri="{FF2B5EF4-FFF2-40B4-BE49-F238E27FC236}">
                  <a16:creationId xmlns:a16="http://schemas.microsoft.com/office/drawing/2014/main" id="{0E1EF1E5-FF08-45CE-8C81-2F3F66F07CA9}"/>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5" name="Freeform 11">
              <a:extLst>
                <a:ext uri="{FF2B5EF4-FFF2-40B4-BE49-F238E27FC236}">
                  <a16:creationId xmlns:a16="http://schemas.microsoft.com/office/drawing/2014/main" id="{B996F215-96D3-445E-BFD5-DB95AA8BF7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6" name="Freeform 12">
              <a:extLst>
                <a:ext uri="{FF2B5EF4-FFF2-40B4-BE49-F238E27FC236}">
                  <a16:creationId xmlns:a16="http://schemas.microsoft.com/office/drawing/2014/main" id="{8A5C72D1-0428-441F-A66A-08D8B39CFA8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7" name="Freeform 13">
              <a:extLst>
                <a:ext uri="{FF2B5EF4-FFF2-40B4-BE49-F238E27FC236}">
                  <a16:creationId xmlns:a16="http://schemas.microsoft.com/office/drawing/2014/main" id="{870B58C5-C80F-41FB-A4AC-B7FD00B63D9D}"/>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8" name="Freeform 14">
              <a:extLst>
                <a:ext uri="{FF2B5EF4-FFF2-40B4-BE49-F238E27FC236}">
                  <a16:creationId xmlns:a16="http://schemas.microsoft.com/office/drawing/2014/main" id="{738C6548-C8D5-4FAB-9A6C-401C90F83175}"/>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grpSp>
    </p:spTree>
    <p:extLst>
      <p:ext uri="{BB962C8B-B14F-4D97-AF65-F5344CB8AC3E}">
        <p14:creationId xmlns:p14="http://schemas.microsoft.com/office/powerpoint/2010/main" val="27025732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88446397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24647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dirty="0">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dirty="0">
                <a:latin typeface="Open Sans" charset="0"/>
                <a:ea typeface="Open Sans" charset="0"/>
                <a:cs typeface="Open Sans" charset="0"/>
              </a:rPr>
            </a:br>
            <a:br>
              <a:rPr lang="en-US" sz="525" dirty="0">
                <a:latin typeface="Open Sans" charset="0"/>
                <a:ea typeface="Open Sans" charset="0"/>
                <a:cs typeface="Open Sans" charset="0"/>
              </a:rPr>
            </a:br>
            <a:endParaRPr lang="en-US" sz="525" dirty="0">
              <a:latin typeface="Open Sans" charset="0"/>
              <a:ea typeface="Open Sans" charset="0"/>
              <a:cs typeface="Open Sans" charset="0"/>
            </a:endParaRPr>
          </a:p>
          <a:p>
            <a:pPr>
              <a:lnSpc>
                <a:spcPct val="120000"/>
              </a:lnSpc>
            </a:pPr>
            <a:r>
              <a:rPr lang="en-US" sz="525" dirty="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dirty="0">
                <a:latin typeface="Open Sans" charset="0"/>
                <a:ea typeface="Open Sans" charset="0"/>
                <a:cs typeface="Open Sans" charset="0"/>
              </a:rPr>
            </a:br>
            <a:r>
              <a:rPr lang="en-US" sz="525" dirty="0">
                <a:latin typeface="Open Sans" charset="0"/>
                <a:ea typeface="Open Sans" charset="0"/>
                <a:cs typeface="Open Sans" charset="0"/>
              </a:rPr>
              <a:t>the rules and regulations of public accounting.</a:t>
            </a:r>
          </a:p>
          <a:p>
            <a:endParaRPr lang="en-US" sz="525" dirty="0">
              <a:latin typeface="Open Sans" charset="0"/>
              <a:ea typeface="Open Sans" charset="0"/>
              <a:cs typeface="Open Sans" charset="0"/>
              <a:sym typeface="Frutiger Next Pro Light" charset="0"/>
            </a:endParaRPr>
          </a:p>
          <a:p>
            <a:r>
              <a:rPr lang="en-US" sz="525" b="1" dirty="0">
                <a:latin typeface="Open Sans" charset="0"/>
                <a:ea typeface="Open Sans" charset="0"/>
                <a:cs typeface="Open Sans" charset="0"/>
                <a:sym typeface="Frutiger Next Pro Light" charset="0"/>
              </a:rPr>
              <a:t>Copyright © 2017 Deloitte Development LLC. </a:t>
            </a:r>
            <a:br>
              <a:rPr lang="en-US" sz="525" dirty="0">
                <a:latin typeface="Open Sans" charset="0"/>
                <a:ea typeface="Open Sans" charset="0"/>
                <a:cs typeface="Open Sans" charset="0"/>
                <a:sym typeface="Frutiger Next Pro Light" charset="0"/>
              </a:rPr>
            </a:br>
            <a:r>
              <a:rPr lang="en-US" sz="525" b="1" dirty="0">
                <a:latin typeface="Open Sans" charset="0"/>
                <a:ea typeface="Open Sans" charset="0"/>
                <a:cs typeface="Open Sans" charset="0"/>
                <a:sym typeface="Frutiger Next Pro Light" charset="0"/>
              </a:rPr>
              <a:t>All rights reserved. </a:t>
            </a:r>
            <a:r>
              <a:rPr lang="en-US" sz="525" b="1" dirty="0">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1475287928"/>
      </p:ext>
    </p:extLst>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dirty="0"/>
              <a:t>Do not use this</a:t>
            </a:r>
            <a:r>
              <a:rPr lang="en-US" sz="8625" b="1" baseline="0" dirty="0"/>
              <a:t> layout</a:t>
            </a:r>
          </a:p>
          <a:p>
            <a:pPr algn="ctr"/>
            <a:endParaRPr lang="en-US" sz="2400" b="1" baseline="0" dirty="0"/>
          </a:p>
          <a:p>
            <a:pPr algn="ctr"/>
            <a:r>
              <a:rPr lang="en-US" sz="2400" b="0" baseline="0" dirty="0"/>
              <a:t>Delete any master slides that occur after this layout</a:t>
            </a:r>
            <a:endParaRPr lang="en-US" sz="2400" b="0" dirty="0"/>
          </a:p>
        </p:txBody>
      </p:sp>
    </p:spTree>
    <p:extLst>
      <p:ext uri="{BB962C8B-B14F-4D97-AF65-F5344CB8AC3E}">
        <p14:creationId xmlns:p14="http://schemas.microsoft.com/office/powerpoint/2010/main" val="15080934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dirty="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07342247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dirty="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27463820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17055327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87348382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41030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dirty="0">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dirty="0">
                <a:latin typeface="Open Sans" charset="0"/>
                <a:ea typeface="Open Sans" charset="0"/>
                <a:cs typeface="Open Sans" charset="0"/>
              </a:rPr>
            </a:br>
            <a:br>
              <a:rPr lang="en-US" sz="525" dirty="0">
                <a:latin typeface="Open Sans" charset="0"/>
                <a:ea typeface="Open Sans" charset="0"/>
                <a:cs typeface="Open Sans" charset="0"/>
              </a:rPr>
            </a:br>
            <a:endParaRPr lang="en-US" sz="525" dirty="0">
              <a:latin typeface="Open Sans" charset="0"/>
              <a:ea typeface="Open Sans" charset="0"/>
              <a:cs typeface="Open Sans" charset="0"/>
            </a:endParaRPr>
          </a:p>
          <a:p>
            <a:pPr>
              <a:lnSpc>
                <a:spcPct val="120000"/>
              </a:lnSpc>
            </a:pPr>
            <a:r>
              <a:rPr lang="en-US" sz="525" dirty="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dirty="0">
                <a:latin typeface="Open Sans" charset="0"/>
                <a:ea typeface="Open Sans" charset="0"/>
                <a:cs typeface="Open Sans" charset="0"/>
              </a:rPr>
            </a:br>
            <a:r>
              <a:rPr lang="en-US" sz="525" dirty="0">
                <a:latin typeface="Open Sans" charset="0"/>
                <a:ea typeface="Open Sans" charset="0"/>
                <a:cs typeface="Open Sans" charset="0"/>
              </a:rPr>
              <a:t>the rules and regulations of public accounting.</a:t>
            </a:r>
          </a:p>
          <a:p>
            <a:endParaRPr lang="en-US" sz="525" dirty="0">
              <a:latin typeface="Open Sans" charset="0"/>
              <a:ea typeface="Open Sans" charset="0"/>
              <a:cs typeface="Open Sans" charset="0"/>
              <a:sym typeface="Frutiger Next Pro Light" charset="0"/>
            </a:endParaRPr>
          </a:p>
          <a:p>
            <a:r>
              <a:rPr lang="en-US" sz="525" b="1" dirty="0">
                <a:latin typeface="Open Sans" charset="0"/>
                <a:ea typeface="Open Sans" charset="0"/>
                <a:cs typeface="Open Sans" charset="0"/>
                <a:sym typeface="Frutiger Next Pro Light" charset="0"/>
              </a:rPr>
              <a:t>Copyright © 2019 Deloitte Development LLC. </a:t>
            </a:r>
            <a:br>
              <a:rPr lang="en-US" sz="525" dirty="0">
                <a:latin typeface="Open Sans" charset="0"/>
                <a:ea typeface="Open Sans" charset="0"/>
                <a:cs typeface="Open Sans" charset="0"/>
                <a:sym typeface="Frutiger Next Pro Light" charset="0"/>
              </a:rPr>
            </a:br>
            <a:r>
              <a:rPr lang="en-US" sz="525" b="1" dirty="0">
                <a:latin typeface="Open Sans" charset="0"/>
                <a:ea typeface="Open Sans" charset="0"/>
                <a:cs typeface="Open Sans" charset="0"/>
                <a:sym typeface="Frutiger Next Pro Light" charset="0"/>
              </a:rPr>
              <a:t>All rights reserved. </a:t>
            </a:r>
            <a:r>
              <a:rPr lang="en-US" sz="525" b="1" dirty="0">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571883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dirty="0"/>
              <a:t>Click icon to add picture</a:t>
            </a:r>
          </a:p>
        </p:txBody>
      </p:sp>
      <p:grpSp>
        <p:nvGrpSpPr>
          <p:cNvPr id="16" name="Group 15">
            <a:extLst>
              <a:ext uri="{FF2B5EF4-FFF2-40B4-BE49-F238E27FC236}">
                <a16:creationId xmlns:a16="http://schemas.microsoft.com/office/drawing/2014/main" id="{EE61B7DF-CE5B-4072-B830-29FB0E6ECB57}"/>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105385B6-5F2D-4740-8F6A-1D47089308CE}"/>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8" name="Freeform 6">
              <a:extLst>
                <a:ext uri="{FF2B5EF4-FFF2-40B4-BE49-F238E27FC236}">
                  <a16:creationId xmlns:a16="http://schemas.microsoft.com/office/drawing/2014/main" id="{B6B0ECCB-0CD8-411F-BF4C-0EA6AC121A4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1" name="Rectangle 30">
              <a:extLst>
                <a:ext uri="{FF2B5EF4-FFF2-40B4-BE49-F238E27FC236}">
                  <a16:creationId xmlns:a16="http://schemas.microsoft.com/office/drawing/2014/main" id="{3102E2C5-59D6-48BF-A982-7CD4241F6CEE}"/>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2" name="Freeform 8">
              <a:extLst>
                <a:ext uri="{FF2B5EF4-FFF2-40B4-BE49-F238E27FC236}">
                  <a16:creationId xmlns:a16="http://schemas.microsoft.com/office/drawing/2014/main" id="{510DB39E-0178-45CF-9994-614DAFCC0000}"/>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3" name="Rectangle 32">
              <a:extLst>
                <a:ext uri="{FF2B5EF4-FFF2-40B4-BE49-F238E27FC236}">
                  <a16:creationId xmlns:a16="http://schemas.microsoft.com/office/drawing/2014/main" id="{66D843CB-04C6-466D-BFE3-EDFA5E384B4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4" name="Rectangle 33">
              <a:extLst>
                <a:ext uri="{FF2B5EF4-FFF2-40B4-BE49-F238E27FC236}">
                  <a16:creationId xmlns:a16="http://schemas.microsoft.com/office/drawing/2014/main" id="{64500A7B-7E12-4F50-8C35-61AA8E833BB7}"/>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5" name="Freeform 11">
              <a:extLst>
                <a:ext uri="{FF2B5EF4-FFF2-40B4-BE49-F238E27FC236}">
                  <a16:creationId xmlns:a16="http://schemas.microsoft.com/office/drawing/2014/main" id="{6535EB03-CAD2-4DD1-AE83-1038CA1A3B5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6" name="Freeform 12">
              <a:extLst>
                <a:ext uri="{FF2B5EF4-FFF2-40B4-BE49-F238E27FC236}">
                  <a16:creationId xmlns:a16="http://schemas.microsoft.com/office/drawing/2014/main" id="{0E437FE5-C8BC-443F-AFB0-B7D399B840B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7" name="Freeform 13">
              <a:extLst>
                <a:ext uri="{FF2B5EF4-FFF2-40B4-BE49-F238E27FC236}">
                  <a16:creationId xmlns:a16="http://schemas.microsoft.com/office/drawing/2014/main" id="{8D933A91-55B2-4AA0-9C83-33F1E17BF1D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8" name="Freeform 14">
              <a:extLst>
                <a:ext uri="{FF2B5EF4-FFF2-40B4-BE49-F238E27FC236}">
                  <a16:creationId xmlns:a16="http://schemas.microsoft.com/office/drawing/2014/main" id="{90C897AC-1565-45DF-8BB3-DE40D9ABE6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grpSp>
    </p:spTree>
    <p:extLst>
      <p:ext uri="{BB962C8B-B14F-4D97-AF65-F5344CB8AC3E}">
        <p14:creationId xmlns:p14="http://schemas.microsoft.com/office/powerpoint/2010/main" val="164452808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dirty="0"/>
              <a:t>Do not use this</a:t>
            </a:r>
            <a:r>
              <a:rPr lang="en-US" sz="8625" b="1" baseline="0" dirty="0"/>
              <a:t> layout</a:t>
            </a:r>
          </a:p>
          <a:p>
            <a:pPr algn="ctr"/>
            <a:endParaRPr lang="en-US" sz="2400" b="1" baseline="0" dirty="0"/>
          </a:p>
          <a:p>
            <a:pPr algn="ctr"/>
            <a:r>
              <a:rPr lang="en-US" sz="2400" b="0" baseline="0" dirty="0"/>
              <a:t>Delete any master slides that occur after this layout</a:t>
            </a:r>
            <a:endParaRPr lang="en-US" sz="2400" b="0" dirty="0"/>
          </a:p>
        </p:txBody>
      </p:sp>
    </p:spTree>
    <p:extLst>
      <p:ext uri="{BB962C8B-B14F-4D97-AF65-F5344CB8AC3E}">
        <p14:creationId xmlns:p14="http://schemas.microsoft.com/office/powerpoint/2010/main" val="1727989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grpSp>
        <p:nvGrpSpPr>
          <p:cNvPr id="22" name="Group 21">
            <a:extLst>
              <a:ext uri="{FF2B5EF4-FFF2-40B4-BE49-F238E27FC236}">
                <a16:creationId xmlns:a16="http://schemas.microsoft.com/office/drawing/2014/main" id="{E9C8EAA7-F287-4FAD-B16E-B703D5B61B94}"/>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22">
              <a:extLst>
                <a:ext uri="{FF2B5EF4-FFF2-40B4-BE49-F238E27FC236}">
                  <a16:creationId xmlns:a16="http://schemas.microsoft.com/office/drawing/2014/main" id="{BB80E0FF-4517-40C4-B68F-6C4A6B6A31F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24" name="Freeform 6">
              <a:extLst>
                <a:ext uri="{FF2B5EF4-FFF2-40B4-BE49-F238E27FC236}">
                  <a16:creationId xmlns:a16="http://schemas.microsoft.com/office/drawing/2014/main" id="{FDD30934-3572-4066-B5C3-D6E53DD6D88A}"/>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25" name="Rectangle 24">
              <a:extLst>
                <a:ext uri="{FF2B5EF4-FFF2-40B4-BE49-F238E27FC236}">
                  <a16:creationId xmlns:a16="http://schemas.microsoft.com/office/drawing/2014/main" id="{86DFC60C-8692-4223-B124-0CF0EAFCA39E}"/>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26" name="Freeform 8">
              <a:extLst>
                <a:ext uri="{FF2B5EF4-FFF2-40B4-BE49-F238E27FC236}">
                  <a16:creationId xmlns:a16="http://schemas.microsoft.com/office/drawing/2014/main" id="{973883F5-55F7-4CB9-A18F-57859CD6DB81}"/>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27" name="Rectangle 26">
              <a:extLst>
                <a:ext uri="{FF2B5EF4-FFF2-40B4-BE49-F238E27FC236}">
                  <a16:creationId xmlns:a16="http://schemas.microsoft.com/office/drawing/2014/main" id="{5EEDA229-6457-4352-BEED-7982CE7812FB}"/>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28" name="Rectangle 27">
              <a:extLst>
                <a:ext uri="{FF2B5EF4-FFF2-40B4-BE49-F238E27FC236}">
                  <a16:creationId xmlns:a16="http://schemas.microsoft.com/office/drawing/2014/main" id="{2B9D78C7-D38D-4CB3-AFB3-79A5FE1DFB01}"/>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29" name="Freeform 11">
              <a:extLst>
                <a:ext uri="{FF2B5EF4-FFF2-40B4-BE49-F238E27FC236}">
                  <a16:creationId xmlns:a16="http://schemas.microsoft.com/office/drawing/2014/main" id="{C22900C0-7210-4A49-9F55-F98105D0955A}"/>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0" name="Freeform 12">
              <a:extLst>
                <a:ext uri="{FF2B5EF4-FFF2-40B4-BE49-F238E27FC236}">
                  <a16:creationId xmlns:a16="http://schemas.microsoft.com/office/drawing/2014/main" id="{953EE5B5-4B95-4349-9B56-D7CE9F3725B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1" name="Freeform 13">
              <a:extLst>
                <a:ext uri="{FF2B5EF4-FFF2-40B4-BE49-F238E27FC236}">
                  <a16:creationId xmlns:a16="http://schemas.microsoft.com/office/drawing/2014/main" id="{6B94ADD3-CA1D-4D94-BA6D-1800B1FA306B}"/>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2" name="Freeform 14">
              <a:extLst>
                <a:ext uri="{FF2B5EF4-FFF2-40B4-BE49-F238E27FC236}">
                  <a16:creationId xmlns:a16="http://schemas.microsoft.com/office/drawing/2014/main" id="{426B4BA4-3A3D-4932-963C-43BF6566E531}"/>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grpSp>
    </p:spTree>
    <p:extLst>
      <p:ext uri="{BB962C8B-B14F-4D97-AF65-F5344CB8AC3E}">
        <p14:creationId xmlns:p14="http://schemas.microsoft.com/office/powerpoint/2010/main" val="38416698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grpSp>
        <p:nvGrpSpPr>
          <p:cNvPr id="19" name="Group 18">
            <a:extLst>
              <a:ext uri="{FF2B5EF4-FFF2-40B4-BE49-F238E27FC236}">
                <a16:creationId xmlns:a16="http://schemas.microsoft.com/office/drawing/2014/main" id="{678869AE-1FCC-4902-9D0D-8F93C986251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19">
              <a:extLst>
                <a:ext uri="{FF2B5EF4-FFF2-40B4-BE49-F238E27FC236}">
                  <a16:creationId xmlns:a16="http://schemas.microsoft.com/office/drawing/2014/main" id="{7D7D69F3-F80B-455A-88EA-9183397CF539}"/>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21" name="Freeform 6">
              <a:extLst>
                <a:ext uri="{FF2B5EF4-FFF2-40B4-BE49-F238E27FC236}">
                  <a16:creationId xmlns:a16="http://schemas.microsoft.com/office/drawing/2014/main" id="{77CC7653-213F-4DE5-9BE7-16DA8882693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22" name="Rectangle 21">
              <a:extLst>
                <a:ext uri="{FF2B5EF4-FFF2-40B4-BE49-F238E27FC236}">
                  <a16:creationId xmlns:a16="http://schemas.microsoft.com/office/drawing/2014/main" id="{6CBD9813-E77E-41D2-9CB0-B4B8B06B3117}"/>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23" name="Freeform 8">
              <a:extLst>
                <a:ext uri="{FF2B5EF4-FFF2-40B4-BE49-F238E27FC236}">
                  <a16:creationId xmlns:a16="http://schemas.microsoft.com/office/drawing/2014/main" id="{764EBCA8-4040-482C-8A2E-8FD80A3401A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24" name="Rectangle 23">
              <a:extLst>
                <a:ext uri="{FF2B5EF4-FFF2-40B4-BE49-F238E27FC236}">
                  <a16:creationId xmlns:a16="http://schemas.microsoft.com/office/drawing/2014/main" id="{F0245EE6-DD19-4A52-8EDF-4C1250BC586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25" name="Rectangle 24">
              <a:extLst>
                <a:ext uri="{FF2B5EF4-FFF2-40B4-BE49-F238E27FC236}">
                  <a16:creationId xmlns:a16="http://schemas.microsoft.com/office/drawing/2014/main" id="{C6FF0C72-696E-4184-BB2B-0FC1673726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26" name="Freeform 11">
              <a:extLst>
                <a:ext uri="{FF2B5EF4-FFF2-40B4-BE49-F238E27FC236}">
                  <a16:creationId xmlns:a16="http://schemas.microsoft.com/office/drawing/2014/main" id="{F8384B8F-12BF-4DB2-92EB-4320A599B2A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27" name="Freeform 12">
              <a:extLst>
                <a:ext uri="{FF2B5EF4-FFF2-40B4-BE49-F238E27FC236}">
                  <a16:creationId xmlns:a16="http://schemas.microsoft.com/office/drawing/2014/main" id="{8BB32EF3-6243-42D4-A945-C1570EBADE0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28" name="Freeform 13">
              <a:extLst>
                <a:ext uri="{FF2B5EF4-FFF2-40B4-BE49-F238E27FC236}">
                  <a16:creationId xmlns:a16="http://schemas.microsoft.com/office/drawing/2014/main" id="{628CC5A7-CCFC-49A2-8B6C-3F5176D3A141}"/>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29" name="Freeform 14">
              <a:extLst>
                <a:ext uri="{FF2B5EF4-FFF2-40B4-BE49-F238E27FC236}">
                  <a16:creationId xmlns:a16="http://schemas.microsoft.com/office/drawing/2014/main" id="{88D434FF-EDD3-406E-A4C7-9215B3CCF21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grpSp>
    </p:spTree>
    <p:extLst>
      <p:ext uri="{BB962C8B-B14F-4D97-AF65-F5344CB8AC3E}">
        <p14:creationId xmlns:p14="http://schemas.microsoft.com/office/powerpoint/2010/main" val="4004799954"/>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
        <p:nvSpPr>
          <p:cNvPr id="8" name="Copyright">
            <a:extLst>
              <a:ext uri="{FF2B5EF4-FFF2-40B4-BE49-F238E27FC236}">
                <a16:creationId xmlns:a16="http://schemas.microsoft.com/office/drawing/2014/main" id="{BBCB8F2E-00B8-42A0-AD40-4D43D536DEC3}"/>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9268CC8-03A5-4B8F-9A72-C0A596A6D4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10" name="CaseCode">
            <a:extLst>
              <a:ext uri="{FF2B5EF4-FFF2-40B4-BE49-F238E27FC236}">
                <a16:creationId xmlns:a16="http://schemas.microsoft.com/office/drawing/2014/main" id="{72EFC988-ED39-4A90-8590-2F0436823B4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latin typeface="+mn-lt"/>
              </a:rPr>
              <a:t>AGO </a:t>
            </a:r>
            <a:r>
              <a:rPr lang="en-US" sz="600" dirty="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dirty="0">
              <a:latin typeface="+mn-lt"/>
            </a:endParaRPr>
          </a:p>
        </p:txBody>
      </p:sp>
    </p:spTree>
    <p:extLst>
      <p:ext uri="{BB962C8B-B14F-4D97-AF65-F5344CB8AC3E}">
        <p14:creationId xmlns:p14="http://schemas.microsoft.com/office/powerpoint/2010/main" val="7430200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
        <p:nvSpPr>
          <p:cNvPr id="8" name="Copyright">
            <a:extLst>
              <a:ext uri="{FF2B5EF4-FFF2-40B4-BE49-F238E27FC236}">
                <a16:creationId xmlns:a16="http://schemas.microsoft.com/office/drawing/2014/main" id="{C2B07B55-3087-47B6-9463-77792B8C9F3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F4FAB47-4512-492A-828A-445880E9A25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10" name="CaseCode">
            <a:extLst>
              <a:ext uri="{FF2B5EF4-FFF2-40B4-BE49-F238E27FC236}">
                <a16:creationId xmlns:a16="http://schemas.microsoft.com/office/drawing/2014/main" id="{D86D505C-46D5-45F8-A866-C7513A45B8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latin typeface="+mn-lt"/>
              </a:rPr>
              <a:t>AGO </a:t>
            </a:r>
            <a:r>
              <a:rPr lang="en-US" sz="600" dirty="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dirty="0">
              <a:latin typeface="+mn-lt"/>
            </a:endParaRPr>
          </a:p>
        </p:txBody>
      </p:sp>
    </p:spTree>
    <p:extLst>
      <p:ext uri="{BB962C8B-B14F-4D97-AF65-F5344CB8AC3E}">
        <p14:creationId xmlns:p14="http://schemas.microsoft.com/office/powerpoint/2010/main" val="778888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
        <p:nvSpPr>
          <p:cNvPr id="7" name="Copyright">
            <a:extLst>
              <a:ext uri="{FF2B5EF4-FFF2-40B4-BE49-F238E27FC236}">
                <a16:creationId xmlns:a16="http://schemas.microsoft.com/office/drawing/2014/main" id="{D09D7485-266A-45D9-BEF5-AF8B224989A9}"/>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11" name="TextBox 10">
            <a:extLst>
              <a:ext uri="{FF2B5EF4-FFF2-40B4-BE49-F238E27FC236}">
                <a16:creationId xmlns:a16="http://schemas.microsoft.com/office/drawing/2014/main" id="{E8C33083-969B-4786-B5ED-F24E42F03D0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12" name="CaseCode">
            <a:extLst>
              <a:ext uri="{FF2B5EF4-FFF2-40B4-BE49-F238E27FC236}">
                <a16:creationId xmlns:a16="http://schemas.microsoft.com/office/drawing/2014/main" id="{ADC58B0E-EA58-4516-968A-5B3A59034C7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latin typeface="+mn-lt"/>
              </a:rPr>
              <a:t>AGO </a:t>
            </a:r>
            <a:r>
              <a:rPr lang="en-US" sz="600" dirty="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dirty="0">
              <a:latin typeface="+mn-lt"/>
            </a:endParaRPr>
          </a:p>
        </p:txBody>
      </p:sp>
    </p:spTree>
    <p:extLst>
      <p:ext uri="{BB962C8B-B14F-4D97-AF65-F5344CB8AC3E}">
        <p14:creationId xmlns:p14="http://schemas.microsoft.com/office/powerpoint/2010/main" val="22755977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
        <p:nvSpPr>
          <p:cNvPr id="8" name="Copyright">
            <a:extLst>
              <a:ext uri="{FF2B5EF4-FFF2-40B4-BE49-F238E27FC236}">
                <a16:creationId xmlns:a16="http://schemas.microsoft.com/office/drawing/2014/main" id="{C30A1ADB-8CEE-401A-B0C0-A1638F222AF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869D15-0942-4946-9BBA-D1C6202CB67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10" name="CaseCode">
            <a:extLst>
              <a:ext uri="{FF2B5EF4-FFF2-40B4-BE49-F238E27FC236}">
                <a16:creationId xmlns:a16="http://schemas.microsoft.com/office/drawing/2014/main" id="{1AE84BFE-CDA2-4B73-9098-1DC84F1DDE0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latin typeface="+mn-lt"/>
              </a:rPr>
              <a:t>AGO </a:t>
            </a:r>
            <a:r>
              <a:rPr lang="en-US" sz="600" dirty="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dirty="0">
              <a:latin typeface="+mn-lt"/>
            </a:endParaRPr>
          </a:p>
        </p:txBody>
      </p:sp>
    </p:spTree>
    <p:extLst>
      <p:ext uri="{BB962C8B-B14F-4D97-AF65-F5344CB8AC3E}">
        <p14:creationId xmlns:p14="http://schemas.microsoft.com/office/powerpoint/2010/main" val="314792174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3940" y="1200151"/>
            <a:ext cx="374276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5530" y="1200151"/>
            <a:ext cx="374127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dirty="0"/>
          </a:p>
        </p:txBody>
      </p:sp>
    </p:spTree>
    <p:extLst>
      <p:ext uri="{BB962C8B-B14F-4D97-AF65-F5344CB8AC3E}">
        <p14:creationId xmlns:p14="http://schemas.microsoft.com/office/powerpoint/2010/main" val="4274008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
        <p:nvSpPr>
          <p:cNvPr id="8" name="Copyright">
            <a:extLst>
              <a:ext uri="{FF2B5EF4-FFF2-40B4-BE49-F238E27FC236}">
                <a16:creationId xmlns:a16="http://schemas.microsoft.com/office/drawing/2014/main" id="{5DAF7648-0FF8-42AE-A492-36E3173826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1189BD4-C6A5-4E6B-9C70-803086C1DA6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10" name="CaseCode">
            <a:extLst>
              <a:ext uri="{FF2B5EF4-FFF2-40B4-BE49-F238E27FC236}">
                <a16:creationId xmlns:a16="http://schemas.microsoft.com/office/drawing/2014/main" id="{9355A188-8580-4E3C-86BF-B6B6A1EBE27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latin typeface="+mn-lt"/>
              </a:rPr>
              <a:t>AGO </a:t>
            </a:r>
            <a:r>
              <a:rPr lang="en-US" sz="600" dirty="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dirty="0">
              <a:latin typeface="+mn-lt"/>
            </a:endParaRPr>
          </a:p>
        </p:txBody>
      </p:sp>
    </p:spTree>
    <p:extLst>
      <p:ext uri="{BB962C8B-B14F-4D97-AF65-F5344CB8AC3E}">
        <p14:creationId xmlns:p14="http://schemas.microsoft.com/office/powerpoint/2010/main" val="28162858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1157325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
        <p:nvSpPr>
          <p:cNvPr id="7" name="Copyright">
            <a:extLst>
              <a:ext uri="{FF2B5EF4-FFF2-40B4-BE49-F238E27FC236}">
                <a16:creationId xmlns:a16="http://schemas.microsoft.com/office/drawing/2014/main" id="{0D16F9D7-FAA4-444B-97AF-69FA44454A1C}"/>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D0343676-3ABC-40FC-8615-14D5732BE6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9" name="CaseCode">
            <a:extLst>
              <a:ext uri="{FF2B5EF4-FFF2-40B4-BE49-F238E27FC236}">
                <a16:creationId xmlns:a16="http://schemas.microsoft.com/office/drawing/2014/main" id="{8E4C3214-2290-419A-B5F2-EC60683F59A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latin typeface="+mn-lt"/>
              </a:rPr>
              <a:t>AGO </a:t>
            </a:r>
            <a:r>
              <a:rPr lang="en-US" sz="600" dirty="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dirty="0">
              <a:latin typeface="+mn-lt"/>
            </a:endParaRPr>
          </a:p>
        </p:txBody>
      </p:sp>
    </p:spTree>
    <p:extLst>
      <p:ext uri="{BB962C8B-B14F-4D97-AF65-F5344CB8AC3E}">
        <p14:creationId xmlns:p14="http://schemas.microsoft.com/office/powerpoint/2010/main" val="34439047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
        <p:nvSpPr>
          <p:cNvPr id="7" name="Copyright">
            <a:extLst>
              <a:ext uri="{FF2B5EF4-FFF2-40B4-BE49-F238E27FC236}">
                <a16:creationId xmlns:a16="http://schemas.microsoft.com/office/drawing/2014/main" id="{4F75E624-771F-4886-9BEF-5ED97322A61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C6716FB-05D0-4213-BE89-B16BBC6F643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9" name="CaseCode">
            <a:extLst>
              <a:ext uri="{FF2B5EF4-FFF2-40B4-BE49-F238E27FC236}">
                <a16:creationId xmlns:a16="http://schemas.microsoft.com/office/drawing/2014/main" id="{A8D8FB01-37D0-4C18-96BB-3CF865453A1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latin typeface="+mn-lt"/>
              </a:rPr>
              <a:t>AGO </a:t>
            </a:r>
            <a:r>
              <a:rPr lang="en-US" sz="600" dirty="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dirty="0">
              <a:latin typeface="+mn-lt"/>
            </a:endParaRPr>
          </a:p>
        </p:txBody>
      </p:sp>
    </p:spTree>
    <p:extLst>
      <p:ext uri="{BB962C8B-B14F-4D97-AF65-F5344CB8AC3E}">
        <p14:creationId xmlns:p14="http://schemas.microsoft.com/office/powerpoint/2010/main" val="12536771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
        <p:nvSpPr>
          <p:cNvPr id="7" name="Copyright">
            <a:extLst>
              <a:ext uri="{FF2B5EF4-FFF2-40B4-BE49-F238E27FC236}">
                <a16:creationId xmlns:a16="http://schemas.microsoft.com/office/drawing/2014/main" id="{5A0D246A-6F51-4ABD-9AF4-BE46E8E6C96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99536ACC-48B9-4CB8-8023-E822A9158BD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9" name="CaseCode">
            <a:extLst>
              <a:ext uri="{FF2B5EF4-FFF2-40B4-BE49-F238E27FC236}">
                <a16:creationId xmlns:a16="http://schemas.microsoft.com/office/drawing/2014/main" id="{E3EC6D8D-B3B2-456C-BF4F-172269B37C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latin typeface="+mn-lt"/>
              </a:rPr>
              <a:t>AGO </a:t>
            </a:r>
            <a:r>
              <a:rPr lang="en-US" sz="600" dirty="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dirty="0">
              <a:latin typeface="+mn-lt"/>
            </a:endParaRPr>
          </a:p>
        </p:txBody>
      </p:sp>
    </p:spTree>
    <p:extLst>
      <p:ext uri="{BB962C8B-B14F-4D97-AF65-F5344CB8AC3E}">
        <p14:creationId xmlns:p14="http://schemas.microsoft.com/office/powerpoint/2010/main" val="27390306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
        <p:nvSpPr>
          <p:cNvPr id="7" name="Copyright">
            <a:extLst>
              <a:ext uri="{FF2B5EF4-FFF2-40B4-BE49-F238E27FC236}">
                <a16:creationId xmlns:a16="http://schemas.microsoft.com/office/drawing/2014/main" id="{B38804F7-6C17-457A-8CF6-BAC7542E57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E7128EB7-2D7B-428D-A0F8-EFBFDF0A58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9" name="CaseCode">
            <a:extLst>
              <a:ext uri="{FF2B5EF4-FFF2-40B4-BE49-F238E27FC236}">
                <a16:creationId xmlns:a16="http://schemas.microsoft.com/office/drawing/2014/main" id="{C3DAE717-9C9D-4411-8BA9-D4660CE5C21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latin typeface="+mn-lt"/>
              </a:rPr>
              <a:t>AGO </a:t>
            </a:r>
            <a:r>
              <a:rPr lang="en-US" sz="600" dirty="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dirty="0">
              <a:latin typeface="+mn-lt"/>
            </a:endParaRPr>
          </a:p>
        </p:txBody>
      </p:sp>
    </p:spTree>
    <p:extLst>
      <p:ext uri="{BB962C8B-B14F-4D97-AF65-F5344CB8AC3E}">
        <p14:creationId xmlns:p14="http://schemas.microsoft.com/office/powerpoint/2010/main" val="2367184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5878859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8443781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dirty="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835743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37060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3940" y="1151335"/>
            <a:ext cx="374108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940" y="1631156"/>
            <a:ext cx="37410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23118" y="1151335"/>
            <a:ext cx="3763682"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23118" y="1631156"/>
            <a:ext cx="376368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3/16/2023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dirty="0"/>
          </a:p>
        </p:txBody>
      </p:sp>
    </p:spTree>
    <p:extLst>
      <p:ext uri="{BB962C8B-B14F-4D97-AF65-F5344CB8AC3E}">
        <p14:creationId xmlns:p14="http://schemas.microsoft.com/office/powerpoint/2010/main" val="2891506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29539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86046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551288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dirty="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dirty="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47496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581448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48572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393398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885783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dirty="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768280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18684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3/16/2023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dirty="0"/>
          </a:p>
        </p:txBody>
      </p:sp>
    </p:spTree>
    <p:extLst>
      <p:ext uri="{BB962C8B-B14F-4D97-AF65-F5344CB8AC3E}">
        <p14:creationId xmlns:p14="http://schemas.microsoft.com/office/powerpoint/2010/main" val="40687091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dirty="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dirty="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dirty="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dirty="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361218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dirty="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dirty="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dirty="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dirty="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3FDEA791-218A-4FF6-92E8-C32C0D00D11A}"/>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0" name="Rectangle 19">
            <a:extLst>
              <a:ext uri="{FF2B5EF4-FFF2-40B4-BE49-F238E27FC236}">
                <a16:creationId xmlns:a16="http://schemas.microsoft.com/office/drawing/2014/main" id="{BA0E8C1D-6DDB-4873-BBB5-401A0FC774C8}"/>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1" name="Rectangle 20">
            <a:extLst>
              <a:ext uri="{FF2B5EF4-FFF2-40B4-BE49-F238E27FC236}">
                <a16:creationId xmlns:a16="http://schemas.microsoft.com/office/drawing/2014/main" id="{CDF5DB88-2148-4A49-8F80-E44F093BCC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2" name="Rectangle 21">
            <a:extLst>
              <a:ext uri="{FF2B5EF4-FFF2-40B4-BE49-F238E27FC236}">
                <a16:creationId xmlns:a16="http://schemas.microsoft.com/office/drawing/2014/main" id="{1A73D80B-582E-4DEA-A299-F6010DFA96AC}"/>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Tree>
    <p:extLst>
      <p:ext uri="{BB962C8B-B14F-4D97-AF65-F5344CB8AC3E}">
        <p14:creationId xmlns:p14="http://schemas.microsoft.com/office/powerpoint/2010/main" val="42812216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dirty="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dirty="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dirty="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25476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6775667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2" name="Rectangle 11">
            <a:extLst>
              <a:ext uri="{FF2B5EF4-FFF2-40B4-BE49-F238E27FC236}">
                <a16:creationId xmlns:a16="http://schemas.microsoft.com/office/drawing/2014/main" id="{BEEE01F4-F71E-4B90-999A-68D8185C9C96}"/>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dirty="0">
              <a:solidFill>
                <a:schemeClr val="bg1"/>
              </a:solidFill>
            </a:endParaRPr>
          </a:p>
        </p:txBody>
      </p:sp>
      <p:sp>
        <p:nvSpPr>
          <p:cNvPr id="13" name="Rectangle 12">
            <a:extLst>
              <a:ext uri="{FF2B5EF4-FFF2-40B4-BE49-F238E27FC236}">
                <a16:creationId xmlns:a16="http://schemas.microsoft.com/office/drawing/2014/main" id="{30EEF20A-1031-4031-9FFF-3EA317D56767}"/>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dirty="0">
              <a:solidFill>
                <a:schemeClr val="bg1"/>
              </a:solidFill>
            </a:endParaRPr>
          </a:p>
        </p:txBody>
      </p:sp>
    </p:spTree>
    <p:extLst>
      <p:ext uri="{BB962C8B-B14F-4D97-AF65-F5344CB8AC3E}">
        <p14:creationId xmlns:p14="http://schemas.microsoft.com/office/powerpoint/2010/main" val="15963826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dirty="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dirty="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C89EB9FE-D92D-4427-B20A-DF7BCDBAF72E}"/>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dirty="0">
              <a:solidFill>
                <a:schemeClr val="bg1"/>
              </a:solidFill>
            </a:endParaRPr>
          </a:p>
        </p:txBody>
      </p:sp>
      <p:sp>
        <p:nvSpPr>
          <p:cNvPr id="20" name="Rectangle 19">
            <a:extLst>
              <a:ext uri="{FF2B5EF4-FFF2-40B4-BE49-F238E27FC236}">
                <a16:creationId xmlns:a16="http://schemas.microsoft.com/office/drawing/2014/main" id="{1708D1CB-C963-4F09-A125-B4E45A79DE6F}"/>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dirty="0">
              <a:solidFill>
                <a:schemeClr val="bg1"/>
              </a:solidFill>
            </a:endParaRPr>
          </a:p>
        </p:txBody>
      </p:sp>
      <p:sp>
        <p:nvSpPr>
          <p:cNvPr id="21" name="Rectangle 20">
            <a:extLst>
              <a:ext uri="{FF2B5EF4-FFF2-40B4-BE49-F238E27FC236}">
                <a16:creationId xmlns:a16="http://schemas.microsoft.com/office/drawing/2014/main" id="{2A3929B6-5584-4DEF-9ADD-1F1EE9D2F5D7}"/>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dirty="0">
              <a:solidFill>
                <a:schemeClr val="bg1"/>
              </a:solidFill>
            </a:endParaRPr>
          </a:p>
        </p:txBody>
      </p:sp>
      <p:sp>
        <p:nvSpPr>
          <p:cNvPr id="22" name="Rectangle 21">
            <a:extLst>
              <a:ext uri="{FF2B5EF4-FFF2-40B4-BE49-F238E27FC236}">
                <a16:creationId xmlns:a16="http://schemas.microsoft.com/office/drawing/2014/main" id="{B255878C-AD10-416A-9841-5E0A36365647}"/>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dirty="0">
              <a:solidFill>
                <a:schemeClr val="bg1"/>
              </a:solidFill>
            </a:endParaRPr>
          </a:p>
        </p:txBody>
      </p:sp>
    </p:spTree>
    <p:extLst>
      <p:ext uri="{BB962C8B-B14F-4D97-AF65-F5344CB8AC3E}">
        <p14:creationId xmlns:p14="http://schemas.microsoft.com/office/powerpoint/2010/main" val="36260043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77D46E34-98F5-4F03-901D-A9063D7FDC41}"/>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3" name="Rectangle 12">
            <a:extLst>
              <a:ext uri="{FF2B5EF4-FFF2-40B4-BE49-F238E27FC236}">
                <a16:creationId xmlns:a16="http://schemas.microsoft.com/office/drawing/2014/main" id="{DE4CF6D8-C6C6-43DE-AFA5-C742B86EFBC6}"/>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4" name="Rectangle 13">
            <a:extLst>
              <a:ext uri="{FF2B5EF4-FFF2-40B4-BE49-F238E27FC236}">
                <a16:creationId xmlns:a16="http://schemas.microsoft.com/office/drawing/2014/main" id="{6B093198-5E6B-42E8-818F-4D0A110371EC}"/>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Tree>
    <p:extLst>
      <p:ext uri="{BB962C8B-B14F-4D97-AF65-F5344CB8AC3E}">
        <p14:creationId xmlns:p14="http://schemas.microsoft.com/office/powerpoint/2010/main" val="6371319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448625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dirty="0">
                <a:solidFill>
                  <a:schemeClr val="tx1"/>
                </a:solidFill>
              </a:rPr>
              <a:t>AGO </a:t>
            </a:r>
            <a:r>
              <a:rPr lang="en-US" sz="600" dirty="0"/>
              <a:t>Organizational Change Management Expertise for Collections Enforcement Business Process Re-Engineering Kick-Off</a:t>
            </a:r>
            <a:endParaRPr lang="en-US" sz="600" noProof="0" dirty="0"/>
          </a:p>
          <a:p>
            <a:pPr marL="0" indent="0" algn="r">
              <a:spcBef>
                <a:spcPts val="0"/>
              </a:spcBef>
              <a:buSzPct val="100000"/>
              <a:buFont typeface="Arial"/>
              <a:buNone/>
            </a:pPr>
            <a:endParaRPr lang="en-US" sz="488" noProof="0" dirty="0">
              <a:solidFill>
                <a:schemeClr val="tx1"/>
              </a:solidFill>
            </a:endParaRPr>
          </a:p>
        </p:txBody>
      </p:sp>
      <p:sp>
        <p:nvSpPr>
          <p:cNvPr id="12" name="Copyright">
            <a:extLst>
              <a:ext uri="{FF2B5EF4-FFF2-40B4-BE49-F238E27FC236}">
                <a16:creationId xmlns:a16="http://schemas.microsoft.com/office/drawing/2014/main" id="{E2F35BD9-2223-4B2B-BC81-0B59F14D153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13" name="TextBox 12">
            <a:extLst>
              <a:ext uri="{FF2B5EF4-FFF2-40B4-BE49-F238E27FC236}">
                <a16:creationId xmlns:a16="http://schemas.microsoft.com/office/drawing/2014/main" id="{59D8D0DE-4E1B-4DA6-B7CC-EC28E9B993F7}"/>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18" name="CaseCode">
            <a:extLst>
              <a:ext uri="{FF2B5EF4-FFF2-40B4-BE49-F238E27FC236}">
                <a16:creationId xmlns:a16="http://schemas.microsoft.com/office/drawing/2014/main" id="{6468E38D-8A3E-4597-9D1C-8ABE27FDC05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latin typeface="+mn-lt"/>
              </a:rPr>
              <a:t>AGO </a:t>
            </a:r>
            <a:r>
              <a:rPr lang="en-US" sz="600" dirty="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dirty="0">
              <a:latin typeface="+mn-lt"/>
            </a:endParaRPr>
          </a:p>
        </p:txBody>
      </p:sp>
    </p:spTree>
    <p:extLst>
      <p:ext uri="{BB962C8B-B14F-4D97-AF65-F5344CB8AC3E}">
        <p14:creationId xmlns:p14="http://schemas.microsoft.com/office/powerpoint/2010/main" val="11613347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8982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3/16/2023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dirty="0"/>
          </a:p>
        </p:txBody>
      </p:sp>
    </p:spTree>
    <p:extLst>
      <p:ext uri="{BB962C8B-B14F-4D97-AF65-F5344CB8AC3E}">
        <p14:creationId xmlns:p14="http://schemas.microsoft.com/office/powerpoint/2010/main" val="41924218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7" name="CaseCode">
            <a:extLst>
              <a:ext uri="{FF2B5EF4-FFF2-40B4-BE49-F238E27FC236}">
                <a16:creationId xmlns:a16="http://schemas.microsoft.com/office/drawing/2014/main" id="{AC186596-1BF8-45F7-821C-CC3D7546B20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solidFill>
                  <a:schemeClr val="bg1"/>
                </a:solidFill>
                <a:latin typeface="+mn-lt"/>
              </a:rPr>
              <a:t>Presentation title</a:t>
            </a:r>
            <a:br>
              <a:rPr lang="en-US" sz="488" dirty="0">
                <a:solidFill>
                  <a:schemeClr val="bg1"/>
                </a:solidFill>
                <a:latin typeface="+mn-lt"/>
              </a:rPr>
            </a:br>
            <a:r>
              <a:rPr lang="en-US" sz="488" dirty="0">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EEB08765-9C58-4727-9D28-27C20FFC69C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0DC96896-26C5-48C3-9095-EBECDA6455E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Tree>
    <p:extLst>
      <p:ext uri="{BB962C8B-B14F-4D97-AF65-F5344CB8AC3E}">
        <p14:creationId xmlns:p14="http://schemas.microsoft.com/office/powerpoint/2010/main" val="2986147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7" name="CaseCode">
            <a:extLst>
              <a:ext uri="{FF2B5EF4-FFF2-40B4-BE49-F238E27FC236}">
                <a16:creationId xmlns:a16="http://schemas.microsoft.com/office/drawing/2014/main" id="{3EFB67D1-4980-43E3-A2C2-90C08FB6985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solidFill>
                  <a:schemeClr val="bg1"/>
                </a:solidFill>
                <a:latin typeface="+mn-lt"/>
              </a:rPr>
              <a:t>Presentation title</a:t>
            </a:r>
            <a:br>
              <a:rPr lang="en-US" sz="488" dirty="0">
                <a:solidFill>
                  <a:schemeClr val="bg1"/>
                </a:solidFill>
                <a:latin typeface="+mn-lt"/>
              </a:rPr>
            </a:br>
            <a:r>
              <a:rPr lang="en-US" sz="488" dirty="0">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4305712A-2ED3-41CB-A000-8692447CA3F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2F612440-5C66-48F2-8CBE-495B064C07B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Tree>
    <p:extLst>
      <p:ext uri="{BB962C8B-B14F-4D97-AF65-F5344CB8AC3E}">
        <p14:creationId xmlns:p14="http://schemas.microsoft.com/office/powerpoint/2010/main" val="41034149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10" name="CaseCode">
            <a:extLst>
              <a:ext uri="{FF2B5EF4-FFF2-40B4-BE49-F238E27FC236}">
                <a16:creationId xmlns:a16="http://schemas.microsoft.com/office/drawing/2014/main" id="{D5E71E44-F75B-427A-BB09-A89B94A71DA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solidFill>
                  <a:schemeClr val="bg1"/>
                </a:solidFill>
                <a:latin typeface="+mn-lt"/>
              </a:rPr>
              <a:t>Presentation title</a:t>
            </a:r>
            <a:br>
              <a:rPr lang="en-US" sz="488" dirty="0">
                <a:solidFill>
                  <a:schemeClr val="bg1"/>
                </a:solidFill>
                <a:latin typeface="+mn-lt"/>
              </a:rPr>
            </a:br>
            <a:r>
              <a:rPr lang="en-US" sz="488" dirty="0">
                <a:solidFill>
                  <a:schemeClr val="bg1"/>
                </a:solidFill>
                <a:latin typeface="+mn-lt"/>
              </a:rPr>
              <a:t>[To edit, click View &gt; Slide Master &gt; Slide master1]</a:t>
            </a:r>
          </a:p>
        </p:txBody>
      </p:sp>
      <p:sp>
        <p:nvSpPr>
          <p:cNvPr id="11" name="Copyright">
            <a:extLst>
              <a:ext uri="{FF2B5EF4-FFF2-40B4-BE49-F238E27FC236}">
                <a16:creationId xmlns:a16="http://schemas.microsoft.com/office/drawing/2014/main" id="{1416DBE8-6769-4DBF-A415-D5554F4C08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12" name="TextBox 11">
            <a:extLst>
              <a:ext uri="{FF2B5EF4-FFF2-40B4-BE49-F238E27FC236}">
                <a16:creationId xmlns:a16="http://schemas.microsoft.com/office/drawing/2014/main" id="{F4AD81B9-6311-4A87-859D-C59655DEB71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Tree>
    <p:extLst>
      <p:ext uri="{BB962C8B-B14F-4D97-AF65-F5344CB8AC3E}">
        <p14:creationId xmlns:p14="http://schemas.microsoft.com/office/powerpoint/2010/main" val="179147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7" name="CaseCode">
            <a:extLst>
              <a:ext uri="{FF2B5EF4-FFF2-40B4-BE49-F238E27FC236}">
                <a16:creationId xmlns:a16="http://schemas.microsoft.com/office/drawing/2014/main" id="{527208DA-4F97-4E7A-80CF-CBE1502D27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solidFill>
                  <a:schemeClr val="bg1"/>
                </a:solidFill>
                <a:latin typeface="+mn-lt"/>
              </a:rPr>
              <a:t>Presentation title</a:t>
            </a:r>
            <a:br>
              <a:rPr lang="en-US" sz="488" dirty="0">
                <a:solidFill>
                  <a:schemeClr val="bg1"/>
                </a:solidFill>
                <a:latin typeface="+mn-lt"/>
              </a:rPr>
            </a:br>
            <a:r>
              <a:rPr lang="en-US" sz="488" dirty="0">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74A1F0D2-8BAE-4584-B642-7E5487AADB4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4B8B23E8-098F-4EB6-8FEA-A285D2BD5B67}"/>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Tree>
    <p:extLst>
      <p:ext uri="{BB962C8B-B14F-4D97-AF65-F5344CB8AC3E}">
        <p14:creationId xmlns:p14="http://schemas.microsoft.com/office/powerpoint/2010/main" val="407571593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7" name="CaseCode">
            <a:extLst>
              <a:ext uri="{FF2B5EF4-FFF2-40B4-BE49-F238E27FC236}">
                <a16:creationId xmlns:a16="http://schemas.microsoft.com/office/drawing/2014/main" id="{39D4E3C1-E416-465F-B10F-69D7A888B6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solidFill>
                  <a:schemeClr val="bg1"/>
                </a:solidFill>
                <a:latin typeface="+mn-lt"/>
              </a:rPr>
              <a:t>Presentation title</a:t>
            </a:r>
            <a:br>
              <a:rPr lang="en-US" sz="488" dirty="0">
                <a:solidFill>
                  <a:schemeClr val="bg1"/>
                </a:solidFill>
                <a:latin typeface="+mn-lt"/>
              </a:rPr>
            </a:br>
            <a:r>
              <a:rPr lang="en-US" sz="488" dirty="0">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FDCF4116-7EC9-480D-B50B-74F4456C649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1998BCC-BAFD-40E1-990E-CFF496C44AD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Tree>
    <p:extLst>
      <p:ext uri="{BB962C8B-B14F-4D97-AF65-F5344CB8AC3E}">
        <p14:creationId xmlns:p14="http://schemas.microsoft.com/office/powerpoint/2010/main" val="35733627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6" name="CaseCode">
            <a:extLst>
              <a:ext uri="{FF2B5EF4-FFF2-40B4-BE49-F238E27FC236}">
                <a16:creationId xmlns:a16="http://schemas.microsoft.com/office/drawing/2014/main" id="{2B3F0408-1D26-4D43-9551-B6E627440965}"/>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solidFill>
                  <a:schemeClr val="bg1"/>
                </a:solidFill>
                <a:latin typeface="+mn-lt"/>
              </a:rPr>
              <a:t>Presentation title</a:t>
            </a:r>
            <a:br>
              <a:rPr lang="en-US" sz="488" dirty="0">
                <a:solidFill>
                  <a:schemeClr val="bg1"/>
                </a:solidFill>
                <a:latin typeface="+mn-lt"/>
              </a:rPr>
            </a:br>
            <a:r>
              <a:rPr lang="en-US" sz="488" dirty="0">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88E31BA-AD08-4322-B60E-8320CB4BAFC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CAF586BE-DBC4-4222-B1E0-153114B6599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Tree>
    <p:extLst>
      <p:ext uri="{BB962C8B-B14F-4D97-AF65-F5344CB8AC3E}">
        <p14:creationId xmlns:p14="http://schemas.microsoft.com/office/powerpoint/2010/main" val="10985603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6" name="CaseCode">
            <a:extLst>
              <a:ext uri="{FF2B5EF4-FFF2-40B4-BE49-F238E27FC236}">
                <a16:creationId xmlns:a16="http://schemas.microsoft.com/office/drawing/2014/main" id="{2C45DC74-0D8C-433E-A74F-F7EE763ACE76}"/>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solidFill>
                  <a:schemeClr val="bg1"/>
                </a:solidFill>
                <a:latin typeface="+mn-lt"/>
              </a:rPr>
              <a:t>Presentation title</a:t>
            </a:r>
            <a:br>
              <a:rPr lang="en-US" sz="488" dirty="0">
                <a:solidFill>
                  <a:schemeClr val="bg1"/>
                </a:solidFill>
                <a:latin typeface="+mn-lt"/>
              </a:rPr>
            </a:br>
            <a:r>
              <a:rPr lang="en-US" sz="488" dirty="0">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DD0960-5A79-4CC7-950B-3AF29C7F831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7F92767-C633-4708-B4AF-6C499E3BA54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Tree>
    <p:extLst>
      <p:ext uri="{BB962C8B-B14F-4D97-AF65-F5344CB8AC3E}">
        <p14:creationId xmlns:p14="http://schemas.microsoft.com/office/powerpoint/2010/main" val="37409067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6" name="CaseCode">
            <a:extLst>
              <a:ext uri="{FF2B5EF4-FFF2-40B4-BE49-F238E27FC236}">
                <a16:creationId xmlns:a16="http://schemas.microsoft.com/office/drawing/2014/main" id="{EA0FC43B-112A-41E6-B36E-537B28A2F6EC}"/>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solidFill>
                  <a:schemeClr val="bg1"/>
                </a:solidFill>
                <a:latin typeface="+mn-lt"/>
              </a:rPr>
              <a:t>Presentation title</a:t>
            </a:r>
            <a:br>
              <a:rPr lang="en-US" sz="488" dirty="0">
                <a:solidFill>
                  <a:schemeClr val="bg1"/>
                </a:solidFill>
                <a:latin typeface="+mn-lt"/>
              </a:rPr>
            </a:br>
            <a:r>
              <a:rPr lang="en-US" sz="488" dirty="0">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53507E-EE32-43D0-B8B0-7C9A252F07E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D061016-ABAF-4E55-8DED-0AF56581A2C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Tree>
    <p:extLst>
      <p:ext uri="{BB962C8B-B14F-4D97-AF65-F5344CB8AC3E}">
        <p14:creationId xmlns:p14="http://schemas.microsoft.com/office/powerpoint/2010/main" val="1819459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6" name="CaseCode">
            <a:extLst>
              <a:ext uri="{FF2B5EF4-FFF2-40B4-BE49-F238E27FC236}">
                <a16:creationId xmlns:a16="http://schemas.microsoft.com/office/drawing/2014/main" id="{6667FFC9-532C-4AE7-8B92-9F3A48BDF9C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solidFill>
                  <a:schemeClr val="bg1"/>
                </a:solidFill>
                <a:latin typeface="+mn-lt"/>
              </a:rPr>
              <a:t>Presentation title</a:t>
            </a:r>
            <a:br>
              <a:rPr lang="en-US" sz="488" dirty="0">
                <a:solidFill>
                  <a:schemeClr val="bg1"/>
                </a:solidFill>
                <a:latin typeface="+mn-lt"/>
              </a:rPr>
            </a:br>
            <a:r>
              <a:rPr lang="en-US" sz="488" dirty="0">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BA851F04-32CD-407C-B758-F83B78965B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8442202-24D9-450D-BFED-99E71FE17E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Tree>
    <p:extLst>
      <p:ext uri="{BB962C8B-B14F-4D97-AF65-F5344CB8AC3E}">
        <p14:creationId xmlns:p14="http://schemas.microsoft.com/office/powerpoint/2010/main" val="24940072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dirty="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dirty="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29494C62-5514-4C55-BAB0-AF97FB7C4AF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solidFill>
                  <a:schemeClr val="bg1"/>
                </a:solidFill>
                <a:latin typeface="+mn-lt"/>
              </a:rPr>
              <a:t>Presentation title</a:t>
            </a:r>
            <a:br>
              <a:rPr lang="en-US" sz="488" dirty="0">
                <a:solidFill>
                  <a:schemeClr val="bg1"/>
                </a:solidFill>
                <a:latin typeface="+mn-lt"/>
              </a:rPr>
            </a:br>
            <a:r>
              <a:rPr lang="en-US" sz="488" dirty="0">
                <a:solidFill>
                  <a:schemeClr val="bg1"/>
                </a:solidFill>
                <a:latin typeface="+mn-lt"/>
              </a:rPr>
              <a:t>[To edit, click View &gt; Slide Master &gt; Slide master1]</a:t>
            </a:r>
          </a:p>
        </p:txBody>
      </p:sp>
      <p:sp>
        <p:nvSpPr>
          <p:cNvPr id="12" name="Copyright">
            <a:extLst>
              <a:ext uri="{FF2B5EF4-FFF2-40B4-BE49-F238E27FC236}">
                <a16:creationId xmlns:a16="http://schemas.microsoft.com/office/drawing/2014/main" id="{7122C6DF-9F1D-4A3E-BA3D-76B7A2EDD92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18" name="TextBox 17">
            <a:extLst>
              <a:ext uri="{FF2B5EF4-FFF2-40B4-BE49-F238E27FC236}">
                <a16:creationId xmlns:a16="http://schemas.microsoft.com/office/drawing/2014/main" id="{9E166E41-6756-44E4-A22A-68E0CA231DD3}"/>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Tree>
    <p:extLst>
      <p:ext uri="{BB962C8B-B14F-4D97-AF65-F5344CB8AC3E}">
        <p14:creationId xmlns:p14="http://schemas.microsoft.com/office/powerpoint/2010/main" val="130392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589" y="204787"/>
            <a:ext cx="2598925"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589" y="1076326"/>
            <a:ext cx="259892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dirty="0"/>
          </a:p>
        </p:txBody>
      </p:sp>
    </p:spTree>
    <p:extLst>
      <p:ext uri="{BB962C8B-B14F-4D97-AF65-F5344CB8AC3E}">
        <p14:creationId xmlns:p14="http://schemas.microsoft.com/office/powerpoint/2010/main" val="7580077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dirty="0"/>
              <a:t>Insert sponsorship mark here</a:t>
            </a:r>
            <a:endParaRPr lang="en-US" noProof="0" dirty="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grpSp>
        <p:nvGrpSpPr>
          <p:cNvPr id="16" name="Group 15">
            <a:extLst>
              <a:ext uri="{FF2B5EF4-FFF2-40B4-BE49-F238E27FC236}">
                <a16:creationId xmlns:a16="http://schemas.microsoft.com/office/drawing/2014/main" id="{AEEE825D-020A-4187-B096-818F9D7EC6E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06B287D5-3DEE-497E-8F6F-4D179C6B5860}"/>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8" name="Freeform 6">
              <a:extLst>
                <a:ext uri="{FF2B5EF4-FFF2-40B4-BE49-F238E27FC236}">
                  <a16:creationId xmlns:a16="http://schemas.microsoft.com/office/drawing/2014/main" id="{E5D80901-DD24-4817-BEDB-BAE7810D7E5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9" name="Rectangle 18">
              <a:extLst>
                <a:ext uri="{FF2B5EF4-FFF2-40B4-BE49-F238E27FC236}">
                  <a16:creationId xmlns:a16="http://schemas.microsoft.com/office/drawing/2014/main" id="{5E3A6B8D-B034-46C7-8E42-0B361C04758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1" name="Freeform 8">
              <a:extLst>
                <a:ext uri="{FF2B5EF4-FFF2-40B4-BE49-F238E27FC236}">
                  <a16:creationId xmlns:a16="http://schemas.microsoft.com/office/drawing/2014/main" id="{1FB892DF-D86D-4929-8297-8794A5CE90B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2" name="Rectangle 31">
              <a:extLst>
                <a:ext uri="{FF2B5EF4-FFF2-40B4-BE49-F238E27FC236}">
                  <a16:creationId xmlns:a16="http://schemas.microsoft.com/office/drawing/2014/main" id="{841B5E97-85A8-4107-BD81-ADE522E5A8B6}"/>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3" name="Rectangle 32">
              <a:extLst>
                <a:ext uri="{FF2B5EF4-FFF2-40B4-BE49-F238E27FC236}">
                  <a16:creationId xmlns:a16="http://schemas.microsoft.com/office/drawing/2014/main" id="{F80FF87B-9630-47C2-A5D5-2C65CBDAD2E6}"/>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4" name="Freeform 11">
              <a:extLst>
                <a:ext uri="{FF2B5EF4-FFF2-40B4-BE49-F238E27FC236}">
                  <a16:creationId xmlns:a16="http://schemas.microsoft.com/office/drawing/2014/main" id="{9EF3C331-FF28-458B-AD45-6B957A224B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5" name="Freeform 12">
              <a:extLst>
                <a:ext uri="{FF2B5EF4-FFF2-40B4-BE49-F238E27FC236}">
                  <a16:creationId xmlns:a16="http://schemas.microsoft.com/office/drawing/2014/main" id="{4437906D-4AA2-4296-99A2-6F0C3D4443A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6" name="Freeform 13">
              <a:extLst>
                <a:ext uri="{FF2B5EF4-FFF2-40B4-BE49-F238E27FC236}">
                  <a16:creationId xmlns:a16="http://schemas.microsoft.com/office/drawing/2014/main" id="{F358B2EE-37F2-43A4-B0CF-E998616AD8D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37" name="Freeform 14">
              <a:extLst>
                <a:ext uri="{FF2B5EF4-FFF2-40B4-BE49-F238E27FC236}">
                  <a16:creationId xmlns:a16="http://schemas.microsoft.com/office/drawing/2014/main" id="{DFC07969-29DE-46E0-B447-6808F1F0142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grpSp>
    </p:spTree>
    <p:extLst>
      <p:ext uri="{BB962C8B-B14F-4D97-AF65-F5344CB8AC3E}">
        <p14:creationId xmlns:p14="http://schemas.microsoft.com/office/powerpoint/2010/main" val="17274951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dirty="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19342127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411CE5-8E3C-48D3-BB0B-6FADE6B05BA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0" name="Oval 9">
              <a:extLst>
                <a:ext uri="{FF2B5EF4-FFF2-40B4-BE49-F238E27FC236}">
                  <a16:creationId xmlns:a16="http://schemas.microsoft.com/office/drawing/2014/main" id="{374BF5F1-EE8E-4138-B486-AA6A7F1B068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1" name="Freeform 6">
              <a:extLst>
                <a:ext uri="{FF2B5EF4-FFF2-40B4-BE49-F238E27FC236}">
                  <a16:creationId xmlns:a16="http://schemas.microsoft.com/office/drawing/2014/main" id="{B4B3D2F7-C2A9-4C6A-AA3C-27CB575324C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2" name="Rectangle 11">
              <a:extLst>
                <a:ext uri="{FF2B5EF4-FFF2-40B4-BE49-F238E27FC236}">
                  <a16:creationId xmlns:a16="http://schemas.microsoft.com/office/drawing/2014/main" id="{2D6A797B-1683-46A7-91DA-81799280B40D}"/>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3" name="Freeform 8">
              <a:extLst>
                <a:ext uri="{FF2B5EF4-FFF2-40B4-BE49-F238E27FC236}">
                  <a16:creationId xmlns:a16="http://schemas.microsoft.com/office/drawing/2014/main" id="{D0453E5A-2E46-43FF-AC3D-06F05F02AB84}"/>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4" name="Rectangle 13">
              <a:extLst>
                <a:ext uri="{FF2B5EF4-FFF2-40B4-BE49-F238E27FC236}">
                  <a16:creationId xmlns:a16="http://schemas.microsoft.com/office/drawing/2014/main" id="{9B829071-4068-48AE-8A8E-1B5892F7899B}"/>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5" name="Rectangle 14">
              <a:extLst>
                <a:ext uri="{FF2B5EF4-FFF2-40B4-BE49-F238E27FC236}">
                  <a16:creationId xmlns:a16="http://schemas.microsoft.com/office/drawing/2014/main" id="{D946F746-BCAF-4593-8ADB-11FEA8C19614}"/>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6" name="Freeform 11">
              <a:extLst>
                <a:ext uri="{FF2B5EF4-FFF2-40B4-BE49-F238E27FC236}">
                  <a16:creationId xmlns:a16="http://schemas.microsoft.com/office/drawing/2014/main" id="{52DDE81D-7355-4985-BDA7-29CFF41E51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7" name="Freeform 12">
              <a:extLst>
                <a:ext uri="{FF2B5EF4-FFF2-40B4-BE49-F238E27FC236}">
                  <a16:creationId xmlns:a16="http://schemas.microsoft.com/office/drawing/2014/main" id="{3FECB4BE-C21A-4C97-9C6B-133961485EED}"/>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8" name="Freeform 13">
              <a:extLst>
                <a:ext uri="{FF2B5EF4-FFF2-40B4-BE49-F238E27FC236}">
                  <a16:creationId xmlns:a16="http://schemas.microsoft.com/office/drawing/2014/main" id="{7EA9869C-CB44-45D1-856D-34B00051CDB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9" name="Freeform 14">
              <a:extLst>
                <a:ext uri="{FF2B5EF4-FFF2-40B4-BE49-F238E27FC236}">
                  <a16:creationId xmlns:a16="http://schemas.microsoft.com/office/drawing/2014/main" id="{0357C012-34E2-4A6A-A2BD-2AC496F789CE}"/>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grpSp>
      <p:sp>
        <p:nvSpPr>
          <p:cNvPr id="2" name="Title 1"/>
          <p:cNvSpPr>
            <a:spLocks noGrp="1"/>
          </p:cNvSpPr>
          <p:nvPr>
            <p:ph type="title"/>
          </p:nvPr>
        </p:nvSpPr>
        <p:spPr>
          <a:xfrm>
            <a:off x="685802" y="3723978"/>
            <a:ext cx="3305755" cy="673487"/>
          </a:xfrm>
        </p:spPr>
        <p:txBody>
          <a:bodyPr anchor="b"/>
          <a:lstStyle>
            <a:lvl1pPr>
              <a:lnSpc>
                <a:spcPct val="85000"/>
              </a:lnSpc>
              <a:defRPr sz="2100" b="1" baseline="0">
                <a:latin typeface="+mn-lt"/>
              </a:defRPr>
            </a:lvl1pPr>
          </a:lstStyle>
          <a:p>
            <a:r>
              <a:rPr lang="en-US"/>
              <a:t>Click to edit Master title style</a:t>
            </a:r>
          </a:p>
        </p:txBody>
      </p:sp>
      <p:sp>
        <p:nvSpPr>
          <p:cNvPr id="6" name="Text Placeholder 9"/>
          <p:cNvSpPr>
            <a:spLocks noGrp="1"/>
          </p:cNvSpPr>
          <p:nvPr>
            <p:ph type="body" sz="quarter" idx="16"/>
          </p:nvPr>
        </p:nvSpPr>
        <p:spPr>
          <a:xfrm>
            <a:off x="685802" y="4455498"/>
            <a:ext cx="3305755" cy="358657"/>
          </a:xfrm>
        </p:spPr>
        <p:txBody>
          <a:bodyPr/>
          <a:lstStyle>
            <a:lvl1pPr marL="0" indent="0">
              <a:buNone/>
              <a:defRPr lang="en-US" sz="900" dirty="0"/>
            </a:lvl1pPr>
          </a:lstStyle>
          <a:p>
            <a:pPr lvl="0"/>
            <a:r>
              <a:rPr lang="en-US"/>
              <a:t>Edit Master text styles</a:t>
            </a:r>
          </a:p>
        </p:txBody>
      </p:sp>
      <p:sp>
        <p:nvSpPr>
          <p:cNvPr id="7" name="Text Placeholder 9"/>
          <p:cNvSpPr>
            <a:spLocks noGrp="1"/>
          </p:cNvSpPr>
          <p:nvPr>
            <p:ph type="body" sz="quarter" idx="17"/>
          </p:nvPr>
        </p:nvSpPr>
        <p:spPr>
          <a:xfrm>
            <a:off x="685802" y="3438907"/>
            <a:ext cx="3305755" cy="261215"/>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8" name="Picture Placeholder 7"/>
          <p:cNvSpPr>
            <a:spLocks noGrp="1"/>
          </p:cNvSpPr>
          <p:nvPr>
            <p:ph type="pic" sz="quarter" idx="19"/>
          </p:nvPr>
        </p:nvSpPr>
        <p:spPr>
          <a:xfrm>
            <a:off x="3991556" y="0"/>
            <a:ext cx="5152444" cy="5143500"/>
          </a:xfrm>
        </p:spPr>
        <p:txBody>
          <a:bodyPr anchor="ctr"/>
          <a:lstStyle>
            <a:lvl1pPr marL="0" indent="0" algn="ctr">
              <a:buNone/>
              <a:defRPr/>
            </a:lvl1pPr>
          </a:lstStyle>
          <a:p>
            <a:pPr lvl="0"/>
            <a:r>
              <a:rPr lang="en-US" noProof="0" dirty="0"/>
              <a:t>Click icon to add picture</a:t>
            </a:r>
          </a:p>
        </p:txBody>
      </p:sp>
    </p:spTree>
    <p:extLst>
      <p:ext uri="{BB962C8B-B14F-4D97-AF65-F5344CB8AC3E}">
        <p14:creationId xmlns:p14="http://schemas.microsoft.com/office/powerpoint/2010/main" val="419979685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rIns="0"/>
          <a:lstStyle>
            <a:lvl1pPr>
              <a:defRPr lang="en-US" sz="2700" spc="-56" dirty="0">
                <a:latin typeface="+mj-lt"/>
              </a:defRPr>
            </a:lvl1pPr>
          </a:lstStyle>
          <a:p>
            <a:pPr lvl="0"/>
            <a:r>
              <a:rPr lang="en-US"/>
              <a:t>Click to edit Master title style</a:t>
            </a:r>
          </a:p>
        </p:txBody>
      </p:sp>
      <p:sp>
        <p:nvSpPr>
          <p:cNvPr id="4"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8424066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rIns="0"/>
          <a:lstStyle>
            <a:lvl1pPr>
              <a:defRPr lang="en-US" sz="2700" spc="-56" dirty="0">
                <a:latin typeface="+mj-lt"/>
              </a:defRPr>
            </a:lvl1pPr>
          </a:lstStyle>
          <a:p>
            <a:pPr lvl="0"/>
            <a:r>
              <a:rPr lang="en-US"/>
              <a:t>Click to edit Master title style</a:t>
            </a:r>
          </a:p>
        </p:txBody>
      </p:sp>
      <p:sp>
        <p:nvSpPr>
          <p:cNvPr id="8" name="Text Placeholder 5"/>
          <p:cNvSpPr>
            <a:spLocks noGrp="1"/>
          </p:cNvSpPr>
          <p:nvPr>
            <p:ph type="body" sz="quarter" idx="15"/>
          </p:nvPr>
        </p:nvSpPr>
        <p:spPr>
          <a:xfrm>
            <a:off x="686228" y="349758"/>
            <a:ext cx="2516886" cy="152400"/>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5"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1803583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AD4B15-ECC8-4DE3-86F6-E591754FE007}"/>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dirty="0"/>
              <a:t>Do not use this layout</a:t>
            </a:r>
          </a:p>
          <a:p>
            <a:pPr algn="ctr" eaLnBrk="1" hangingPunct="1">
              <a:defRPr/>
            </a:pPr>
            <a:endParaRPr lang="en-US" altLang="en-US" sz="2400" b="1" dirty="0"/>
          </a:p>
          <a:p>
            <a:pPr algn="ctr" eaLnBrk="1" hangingPunct="1">
              <a:defRPr/>
            </a:pPr>
            <a:r>
              <a:rPr lang="en-US" altLang="en-US" sz="2400" dirty="0"/>
              <a:t>Delete any master slides that occur after this layout</a:t>
            </a:r>
          </a:p>
        </p:txBody>
      </p:sp>
    </p:spTree>
    <p:extLst>
      <p:ext uri="{BB962C8B-B14F-4D97-AF65-F5344CB8AC3E}">
        <p14:creationId xmlns:p14="http://schemas.microsoft.com/office/powerpoint/2010/main" val="35912303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0A2874C-71FF-4857-A3BB-59351B72B17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A2517F8-2326-436E-ADB5-820DE25845DC}"/>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8" name="Freeform 6">
              <a:extLst>
                <a:ext uri="{FF2B5EF4-FFF2-40B4-BE49-F238E27FC236}">
                  <a16:creationId xmlns:a16="http://schemas.microsoft.com/office/drawing/2014/main" id="{7AA04D2C-5DC5-4CC2-A243-5A240810E53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9" name="Rectangle 8">
              <a:extLst>
                <a:ext uri="{FF2B5EF4-FFF2-40B4-BE49-F238E27FC236}">
                  <a16:creationId xmlns:a16="http://schemas.microsoft.com/office/drawing/2014/main" id="{F929ED5F-D402-4DF4-9195-63EDA27F643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0" name="Freeform 8">
              <a:extLst>
                <a:ext uri="{FF2B5EF4-FFF2-40B4-BE49-F238E27FC236}">
                  <a16:creationId xmlns:a16="http://schemas.microsoft.com/office/drawing/2014/main" id="{624BFC75-AA67-4D94-8DD0-1A95CDDC9E5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1" name="Rectangle 10">
              <a:extLst>
                <a:ext uri="{FF2B5EF4-FFF2-40B4-BE49-F238E27FC236}">
                  <a16:creationId xmlns:a16="http://schemas.microsoft.com/office/drawing/2014/main" id="{ED32A874-9FC9-4FA3-A704-1E5C2127324C}"/>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2" name="Rectangle 11">
              <a:extLst>
                <a:ext uri="{FF2B5EF4-FFF2-40B4-BE49-F238E27FC236}">
                  <a16:creationId xmlns:a16="http://schemas.microsoft.com/office/drawing/2014/main" id="{626305AC-5598-4E87-ABE1-87FA67A024E0}"/>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3" name="Freeform 11">
              <a:extLst>
                <a:ext uri="{FF2B5EF4-FFF2-40B4-BE49-F238E27FC236}">
                  <a16:creationId xmlns:a16="http://schemas.microsoft.com/office/drawing/2014/main" id="{B6DF0A98-3569-445E-B476-8D129FE2671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4" name="Freeform 12">
              <a:extLst>
                <a:ext uri="{FF2B5EF4-FFF2-40B4-BE49-F238E27FC236}">
                  <a16:creationId xmlns:a16="http://schemas.microsoft.com/office/drawing/2014/main" id="{6AF0E3EC-0CEF-4127-8BF6-28A76543130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5" name="Freeform 13">
              <a:extLst>
                <a:ext uri="{FF2B5EF4-FFF2-40B4-BE49-F238E27FC236}">
                  <a16:creationId xmlns:a16="http://schemas.microsoft.com/office/drawing/2014/main" id="{567496B7-01F7-4600-9A72-EBA70C951AA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6" name="Freeform 14">
              <a:extLst>
                <a:ext uri="{FF2B5EF4-FFF2-40B4-BE49-F238E27FC236}">
                  <a16:creationId xmlns:a16="http://schemas.microsoft.com/office/drawing/2014/main" id="{F53391ED-4779-4CF3-A400-6B20E0A8A5D0}"/>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gr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3"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dirty="0"/>
              <a:t>Click icon to add picture</a:t>
            </a:r>
          </a:p>
        </p:txBody>
      </p:sp>
    </p:spTree>
    <p:extLst>
      <p:ext uri="{BB962C8B-B14F-4D97-AF65-F5344CB8AC3E}">
        <p14:creationId xmlns:p14="http://schemas.microsoft.com/office/powerpoint/2010/main" val="302874"/>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EC7C5B-E67F-4A8C-9A83-F1921FFC2C90}"/>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4E182BD4-3036-473E-8CE6-2C2989BECE6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8" name="Freeform 6">
              <a:extLst>
                <a:ext uri="{FF2B5EF4-FFF2-40B4-BE49-F238E27FC236}">
                  <a16:creationId xmlns:a16="http://schemas.microsoft.com/office/drawing/2014/main" id="{08302483-7AD4-4CD0-B6A6-F88A473AD6F5}"/>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9" name="Rectangle 8">
              <a:extLst>
                <a:ext uri="{FF2B5EF4-FFF2-40B4-BE49-F238E27FC236}">
                  <a16:creationId xmlns:a16="http://schemas.microsoft.com/office/drawing/2014/main" id="{B1CA6427-30E5-41AD-BE09-46D145DA0AC3}"/>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0" name="Freeform 8">
              <a:extLst>
                <a:ext uri="{FF2B5EF4-FFF2-40B4-BE49-F238E27FC236}">
                  <a16:creationId xmlns:a16="http://schemas.microsoft.com/office/drawing/2014/main" id="{6160B9AA-6820-4468-9477-8F576A39ACF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1" name="Rectangle 10">
              <a:extLst>
                <a:ext uri="{FF2B5EF4-FFF2-40B4-BE49-F238E27FC236}">
                  <a16:creationId xmlns:a16="http://schemas.microsoft.com/office/drawing/2014/main" id="{29B8043C-42ED-4BB5-B0EE-730023680A18}"/>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2" name="Rectangle 11">
              <a:extLst>
                <a:ext uri="{FF2B5EF4-FFF2-40B4-BE49-F238E27FC236}">
                  <a16:creationId xmlns:a16="http://schemas.microsoft.com/office/drawing/2014/main" id="{EA60D049-414F-4E0A-8DFC-59DC846E64C5}"/>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3" name="Freeform 11">
              <a:extLst>
                <a:ext uri="{FF2B5EF4-FFF2-40B4-BE49-F238E27FC236}">
                  <a16:creationId xmlns:a16="http://schemas.microsoft.com/office/drawing/2014/main" id="{843E8D21-39D0-4E03-B34F-F59F311208E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4" name="Freeform 12">
              <a:extLst>
                <a:ext uri="{FF2B5EF4-FFF2-40B4-BE49-F238E27FC236}">
                  <a16:creationId xmlns:a16="http://schemas.microsoft.com/office/drawing/2014/main" id="{EA7B3C6C-8C3F-44C7-ADE3-9C931162413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5" name="Freeform 13">
              <a:extLst>
                <a:ext uri="{FF2B5EF4-FFF2-40B4-BE49-F238E27FC236}">
                  <a16:creationId xmlns:a16="http://schemas.microsoft.com/office/drawing/2014/main" id="{85CA8D4D-E813-4287-9F04-46B4E9D0175A}"/>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6" name="Freeform 14">
              <a:extLst>
                <a:ext uri="{FF2B5EF4-FFF2-40B4-BE49-F238E27FC236}">
                  <a16:creationId xmlns:a16="http://schemas.microsoft.com/office/drawing/2014/main" id="{05D5C959-1614-41C1-93AB-7761D8E06207}"/>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gr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0"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dirty="0"/>
              <a:t>Click icon to add picture</a:t>
            </a:r>
          </a:p>
        </p:txBody>
      </p:sp>
    </p:spTree>
    <p:extLst>
      <p:ext uri="{BB962C8B-B14F-4D97-AF65-F5344CB8AC3E}">
        <p14:creationId xmlns:p14="http://schemas.microsoft.com/office/powerpoint/2010/main" val="13944580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CF1BDC4-BF50-4A99-BDF8-332514884DE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F34E46F4-2C4C-4230-BD93-EEB0FD1E3ABA}"/>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8" name="Freeform 6">
              <a:extLst>
                <a:ext uri="{FF2B5EF4-FFF2-40B4-BE49-F238E27FC236}">
                  <a16:creationId xmlns:a16="http://schemas.microsoft.com/office/drawing/2014/main" id="{F06CDF8B-518B-4A4C-9E2B-D4E71928C7BC}"/>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9" name="Rectangle 8">
              <a:extLst>
                <a:ext uri="{FF2B5EF4-FFF2-40B4-BE49-F238E27FC236}">
                  <a16:creationId xmlns:a16="http://schemas.microsoft.com/office/drawing/2014/main" id="{71318A23-BAAC-4E13-9E53-6D4F48A5252D}"/>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0" name="Freeform 8">
              <a:extLst>
                <a:ext uri="{FF2B5EF4-FFF2-40B4-BE49-F238E27FC236}">
                  <a16:creationId xmlns:a16="http://schemas.microsoft.com/office/drawing/2014/main" id="{51D243F9-AAC1-4414-885F-86DB2BBC5B7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1" name="Rectangle 10">
              <a:extLst>
                <a:ext uri="{FF2B5EF4-FFF2-40B4-BE49-F238E27FC236}">
                  <a16:creationId xmlns:a16="http://schemas.microsoft.com/office/drawing/2014/main" id="{017BDEAB-CF9C-43A0-8C84-EB659788F81A}"/>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2" name="Rectangle 11">
              <a:extLst>
                <a:ext uri="{FF2B5EF4-FFF2-40B4-BE49-F238E27FC236}">
                  <a16:creationId xmlns:a16="http://schemas.microsoft.com/office/drawing/2014/main" id="{A4ED67AA-0228-4472-8983-16613E1C4D45}"/>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3" name="Freeform 11">
              <a:extLst>
                <a:ext uri="{FF2B5EF4-FFF2-40B4-BE49-F238E27FC236}">
                  <a16:creationId xmlns:a16="http://schemas.microsoft.com/office/drawing/2014/main" id="{DA12FFCD-D59B-44DA-B2DB-1D914DF009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4" name="Freeform 12">
              <a:extLst>
                <a:ext uri="{FF2B5EF4-FFF2-40B4-BE49-F238E27FC236}">
                  <a16:creationId xmlns:a16="http://schemas.microsoft.com/office/drawing/2014/main" id="{92AC4719-1458-4D68-A8CB-2663C1AC6E81}"/>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5" name="Freeform 13">
              <a:extLst>
                <a:ext uri="{FF2B5EF4-FFF2-40B4-BE49-F238E27FC236}">
                  <a16:creationId xmlns:a16="http://schemas.microsoft.com/office/drawing/2014/main" id="{F0C54180-2A51-475F-8EF2-36C6028AD9DE}"/>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6" name="Freeform 14">
              <a:extLst>
                <a:ext uri="{FF2B5EF4-FFF2-40B4-BE49-F238E27FC236}">
                  <a16:creationId xmlns:a16="http://schemas.microsoft.com/office/drawing/2014/main" id="{A30F77FF-08C3-40CD-B4BB-ED99A7D57B43}"/>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grpSp>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286366821"/>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45274C0-AE54-4E1B-8540-7134A30332D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BD276E7-DE3E-4E72-8DBC-63C76AE864F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8" name="Freeform 6">
              <a:extLst>
                <a:ext uri="{FF2B5EF4-FFF2-40B4-BE49-F238E27FC236}">
                  <a16:creationId xmlns:a16="http://schemas.microsoft.com/office/drawing/2014/main" id="{12A37F6D-0BC2-4CE3-B951-0344B4C6261F}"/>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9" name="Rectangle 8">
              <a:extLst>
                <a:ext uri="{FF2B5EF4-FFF2-40B4-BE49-F238E27FC236}">
                  <a16:creationId xmlns:a16="http://schemas.microsoft.com/office/drawing/2014/main" id="{186F6BE6-1710-4FD5-8F55-FA8A2DCD1DCF}"/>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0" name="Freeform 8">
              <a:extLst>
                <a:ext uri="{FF2B5EF4-FFF2-40B4-BE49-F238E27FC236}">
                  <a16:creationId xmlns:a16="http://schemas.microsoft.com/office/drawing/2014/main" id="{80C5957C-B93A-4287-B148-541D89A49C76}"/>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1" name="Rectangle 10">
              <a:extLst>
                <a:ext uri="{FF2B5EF4-FFF2-40B4-BE49-F238E27FC236}">
                  <a16:creationId xmlns:a16="http://schemas.microsoft.com/office/drawing/2014/main" id="{E1D43D35-876A-4082-AA23-F56D999249E2}"/>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2" name="Rectangle 11">
              <a:extLst>
                <a:ext uri="{FF2B5EF4-FFF2-40B4-BE49-F238E27FC236}">
                  <a16:creationId xmlns:a16="http://schemas.microsoft.com/office/drawing/2014/main" id="{1B9827C3-A53A-44EE-9395-7F8006C04E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3" name="Freeform 11">
              <a:extLst>
                <a:ext uri="{FF2B5EF4-FFF2-40B4-BE49-F238E27FC236}">
                  <a16:creationId xmlns:a16="http://schemas.microsoft.com/office/drawing/2014/main" id="{DC08060C-F41C-47E6-B18A-0DE433BDFE63}"/>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4" name="Freeform 12">
              <a:extLst>
                <a:ext uri="{FF2B5EF4-FFF2-40B4-BE49-F238E27FC236}">
                  <a16:creationId xmlns:a16="http://schemas.microsoft.com/office/drawing/2014/main" id="{4D06B835-C2BE-4193-9E45-A754F1F84713}"/>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5" name="Freeform 13">
              <a:extLst>
                <a:ext uri="{FF2B5EF4-FFF2-40B4-BE49-F238E27FC236}">
                  <a16:creationId xmlns:a16="http://schemas.microsoft.com/office/drawing/2014/main" id="{908F5498-70B7-4FC3-820C-1A09D650C3A5}"/>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sp>
          <p:nvSpPr>
            <p:cNvPr id="16" name="Freeform 14">
              <a:extLst>
                <a:ext uri="{FF2B5EF4-FFF2-40B4-BE49-F238E27FC236}">
                  <a16:creationId xmlns:a16="http://schemas.microsoft.com/office/drawing/2014/main" id="{187DF131-B80D-4677-A747-3EE6F6435C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dirty="0">
                <a:solidFill>
                  <a:schemeClr val="bg1"/>
                </a:solidFill>
                <a:latin typeface="+mn-lt"/>
              </a:endParaRPr>
            </a:p>
          </p:txBody>
        </p:sp>
      </p:grpSp>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04208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dirty="0"/>
          </a:p>
        </p:txBody>
      </p:sp>
    </p:spTree>
    <p:extLst>
      <p:ext uri="{BB962C8B-B14F-4D97-AF65-F5344CB8AC3E}">
        <p14:creationId xmlns:p14="http://schemas.microsoft.com/office/powerpoint/2010/main" val="4441080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063140E9-5FFC-48C2-9A21-E122EF57DD4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AC65A1FD-65B4-40F1-AF79-5B35369561C2}"/>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6" name="CaseCode">
            <a:extLst>
              <a:ext uri="{FF2B5EF4-FFF2-40B4-BE49-F238E27FC236}">
                <a16:creationId xmlns:a16="http://schemas.microsoft.com/office/drawing/2014/main" id="{81004A1C-5D04-4186-9FB6-F0D9C05DE74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latin typeface="+mn-lt"/>
              </a:rPr>
              <a:t>AGO </a:t>
            </a:r>
            <a:r>
              <a:rPr lang="en-US" sz="600" dirty="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dirty="0">
              <a:latin typeface="+mn-lt"/>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6068517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F60FC48-E5E3-42AF-9BB2-AB501B579F8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B57C3D41-58BA-4B5D-9CE3-433C6240B7E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6" name="CaseCode">
            <a:extLst>
              <a:ext uri="{FF2B5EF4-FFF2-40B4-BE49-F238E27FC236}">
                <a16:creationId xmlns:a16="http://schemas.microsoft.com/office/drawing/2014/main" id="{285FFF97-FE73-42C8-9F7A-47B788122FE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latin typeface="+mn-lt"/>
              </a:rPr>
              <a:t>AGO </a:t>
            </a:r>
            <a:r>
              <a:rPr lang="en-US" sz="600" dirty="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dirty="0">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153362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C529A67-A577-4EC8-9560-7F2BAFF21A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5C00800B-26E9-4E3D-8E1D-5289CBE1C5D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6" name="CaseCode">
            <a:extLst>
              <a:ext uri="{FF2B5EF4-FFF2-40B4-BE49-F238E27FC236}">
                <a16:creationId xmlns:a16="http://schemas.microsoft.com/office/drawing/2014/main" id="{080008C1-08D3-4C9E-987B-0E414F65B6F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latin typeface="+mn-lt"/>
              </a:rPr>
              <a:t>AGO </a:t>
            </a:r>
            <a:r>
              <a:rPr lang="en-US" sz="600" dirty="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dirty="0">
              <a:latin typeface="+mn-lt"/>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9119047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A930819E-EADF-4F39-AAAC-B223CC0887F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DF4DE07-BDCC-4C46-BDC1-4D1B9C864BB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6" name="CaseCode">
            <a:extLst>
              <a:ext uri="{FF2B5EF4-FFF2-40B4-BE49-F238E27FC236}">
                <a16:creationId xmlns:a16="http://schemas.microsoft.com/office/drawing/2014/main" id="{EE859450-19D8-4EAB-9478-6B01B6226DF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latin typeface="+mn-lt"/>
              </a:rPr>
              <a:t>AGO </a:t>
            </a:r>
            <a:r>
              <a:rPr lang="en-US" sz="600" dirty="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dirty="0">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5317329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9BD01A16-353E-4C6C-BB01-E08C07D86D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037AF85-221D-4F3C-9DC0-B623F8575E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6" name="CaseCode">
            <a:extLst>
              <a:ext uri="{FF2B5EF4-FFF2-40B4-BE49-F238E27FC236}">
                <a16:creationId xmlns:a16="http://schemas.microsoft.com/office/drawing/2014/main" id="{C63FA020-661D-4957-8D12-6A8EE5BF8A7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latin typeface="+mn-lt"/>
              </a:rPr>
              <a:t>AGO </a:t>
            </a:r>
            <a:r>
              <a:rPr lang="en-US" sz="600" dirty="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dirty="0">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3021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8290171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1A460247-EEA3-42C0-81FF-B008F4B8D041}"/>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431BE57E-6FB7-43B7-B247-26A448AD945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6" name="CaseCode">
            <a:extLst>
              <a:ext uri="{FF2B5EF4-FFF2-40B4-BE49-F238E27FC236}">
                <a16:creationId xmlns:a16="http://schemas.microsoft.com/office/drawing/2014/main" id="{2AF139A8-1C47-429E-B32B-D2E52C506C26}"/>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latin typeface="+mn-lt"/>
              </a:rPr>
              <a:t>AGO </a:t>
            </a:r>
            <a:r>
              <a:rPr lang="en-US" sz="600" dirty="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dirty="0">
              <a:latin typeface="+mn-lt"/>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964635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rgbClr val="3EFAC5"/>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9A885A37-DB30-44C5-8ABA-93F27BA15A3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FEBB1DD7-6E24-4944-96CD-57B3E5CA9E2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5" name="CaseCode">
            <a:extLst>
              <a:ext uri="{FF2B5EF4-FFF2-40B4-BE49-F238E27FC236}">
                <a16:creationId xmlns:a16="http://schemas.microsoft.com/office/drawing/2014/main" id="{452E41CE-6739-419C-9FA3-4543665ED959}"/>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latin typeface="+mn-lt"/>
              </a:rPr>
              <a:t>AGO </a:t>
            </a:r>
            <a:r>
              <a:rPr lang="en-US" sz="600" dirty="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dirty="0">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8484076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rgbClr val="787878"/>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5065E502-943B-4CE3-8E53-6CAABCC040E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C4108B68-3619-4A21-AE5E-0F559C01BAB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5" name="CaseCode">
            <a:extLst>
              <a:ext uri="{FF2B5EF4-FFF2-40B4-BE49-F238E27FC236}">
                <a16:creationId xmlns:a16="http://schemas.microsoft.com/office/drawing/2014/main" id="{1561B3FF-AB66-4C5A-84BA-5311A35CCD8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latin typeface="+mn-lt"/>
              </a:rPr>
              <a:t>AGO </a:t>
            </a:r>
            <a:r>
              <a:rPr lang="en-US" sz="600" dirty="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dirty="0">
              <a:latin typeface="+mn-lt"/>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4042297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E3035AA5-BE8C-4D6C-BA6E-3488EF8B185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dirty="0">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15FC9A3A-1F9E-4A6B-BED2-7C40505652D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dirty="0">
              <a:solidFill>
                <a:schemeClr val="bg1"/>
              </a:solidFill>
            </a:endParaRPr>
          </a:p>
        </p:txBody>
      </p:sp>
      <p:sp>
        <p:nvSpPr>
          <p:cNvPr id="5" name="CaseCode">
            <a:extLst>
              <a:ext uri="{FF2B5EF4-FFF2-40B4-BE49-F238E27FC236}">
                <a16:creationId xmlns:a16="http://schemas.microsoft.com/office/drawing/2014/main" id="{C110AC1C-F64E-412C-BB94-4D1470BFD31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dirty="0">
                <a:latin typeface="+mn-lt"/>
              </a:rPr>
              <a:t>AGO </a:t>
            </a:r>
            <a:r>
              <a:rPr lang="en-US" sz="600" dirty="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dirty="0">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912763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212.xml"/><Relationship Id="rId21" Type="http://schemas.openxmlformats.org/officeDocument/2006/relationships/slideLayout" Target="../slideLayouts/slideLayout207.xml"/><Relationship Id="rId42" Type="http://schemas.openxmlformats.org/officeDocument/2006/relationships/slideLayout" Target="../slideLayouts/slideLayout228.xml"/><Relationship Id="rId47" Type="http://schemas.openxmlformats.org/officeDocument/2006/relationships/slideLayout" Target="../slideLayouts/slideLayout233.xml"/><Relationship Id="rId63" Type="http://schemas.openxmlformats.org/officeDocument/2006/relationships/slideLayout" Target="../slideLayouts/slideLayout249.xml"/><Relationship Id="rId68" Type="http://schemas.openxmlformats.org/officeDocument/2006/relationships/slideLayout" Target="../slideLayouts/slideLayout254.xml"/><Relationship Id="rId84" Type="http://schemas.openxmlformats.org/officeDocument/2006/relationships/slideLayout" Target="../slideLayouts/slideLayout270.xml"/><Relationship Id="rId89" Type="http://schemas.openxmlformats.org/officeDocument/2006/relationships/slideLayout" Target="../slideLayouts/slideLayout275.xml"/><Relationship Id="rId16" Type="http://schemas.openxmlformats.org/officeDocument/2006/relationships/slideLayout" Target="../slideLayouts/slideLayout202.xml"/><Relationship Id="rId11" Type="http://schemas.openxmlformats.org/officeDocument/2006/relationships/slideLayout" Target="../slideLayouts/slideLayout197.xml"/><Relationship Id="rId32" Type="http://schemas.openxmlformats.org/officeDocument/2006/relationships/slideLayout" Target="../slideLayouts/slideLayout218.xml"/><Relationship Id="rId37" Type="http://schemas.openxmlformats.org/officeDocument/2006/relationships/slideLayout" Target="../slideLayouts/slideLayout223.xml"/><Relationship Id="rId53" Type="http://schemas.openxmlformats.org/officeDocument/2006/relationships/slideLayout" Target="../slideLayouts/slideLayout239.xml"/><Relationship Id="rId58" Type="http://schemas.openxmlformats.org/officeDocument/2006/relationships/slideLayout" Target="../slideLayouts/slideLayout244.xml"/><Relationship Id="rId74" Type="http://schemas.openxmlformats.org/officeDocument/2006/relationships/slideLayout" Target="../slideLayouts/slideLayout260.xml"/><Relationship Id="rId79" Type="http://schemas.openxmlformats.org/officeDocument/2006/relationships/slideLayout" Target="../slideLayouts/slideLayout265.xml"/><Relationship Id="rId5" Type="http://schemas.openxmlformats.org/officeDocument/2006/relationships/slideLayout" Target="../slideLayouts/slideLayout191.xml"/><Relationship Id="rId90" Type="http://schemas.openxmlformats.org/officeDocument/2006/relationships/slideLayout" Target="../slideLayouts/slideLayout276.xml"/><Relationship Id="rId22" Type="http://schemas.openxmlformats.org/officeDocument/2006/relationships/slideLayout" Target="../slideLayouts/slideLayout208.xml"/><Relationship Id="rId27" Type="http://schemas.openxmlformats.org/officeDocument/2006/relationships/slideLayout" Target="../slideLayouts/slideLayout213.xml"/><Relationship Id="rId43" Type="http://schemas.openxmlformats.org/officeDocument/2006/relationships/slideLayout" Target="../slideLayouts/slideLayout229.xml"/><Relationship Id="rId48" Type="http://schemas.openxmlformats.org/officeDocument/2006/relationships/slideLayout" Target="../slideLayouts/slideLayout234.xml"/><Relationship Id="rId64" Type="http://schemas.openxmlformats.org/officeDocument/2006/relationships/slideLayout" Target="../slideLayouts/slideLayout250.xml"/><Relationship Id="rId69" Type="http://schemas.openxmlformats.org/officeDocument/2006/relationships/slideLayout" Target="../slideLayouts/slideLayout255.xml"/><Relationship Id="rId8" Type="http://schemas.openxmlformats.org/officeDocument/2006/relationships/slideLayout" Target="../slideLayouts/slideLayout194.xml"/><Relationship Id="rId51" Type="http://schemas.openxmlformats.org/officeDocument/2006/relationships/slideLayout" Target="../slideLayouts/slideLayout237.xml"/><Relationship Id="rId72" Type="http://schemas.openxmlformats.org/officeDocument/2006/relationships/slideLayout" Target="../slideLayouts/slideLayout258.xml"/><Relationship Id="rId80" Type="http://schemas.openxmlformats.org/officeDocument/2006/relationships/slideLayout" Target="../slideLayouts/slideLayout266.xml"/><Relationship Id="rId85" Type="http://schemas.openxmlformats.org/officeDocument/2006/relationships/slideLayout" Target="../slideLayouts/slideLayout271.xml"/><Relationship Id="rId93" Type="http://schemas.openxmlformats.org/officeDocument/2006/relationships/theme" Target="../theme/theme10.xml"/><Relationship Id="rId3" Type="http://schemas.openxmlformats.org/officeDocument/2006/relationships/slideLayout" Target="../slideLayouts/slideLayout189.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5" Type="http://schemas.openxmlformats.org/officeDocument/2006/relationships/slideLayout" Target="../slideLayouts/slideLayout211.xml"/><Relationship Id="rId33" Type="http://schemas.openxmlformats.org/officeDocument/2006/relationships/slideLayout" Target="../slideLayouts/slideLayout219.xml"/><Relationship Id="rId38" Type="http://schemas.openxmlformats.org/officeDocument/2006/relationships/slideLayout" Target="../slideLayouts/slideLayout224.xml"/><Relationship Id="rId46" Type="http://schemas.openxmlformats.org/officeDocument/2006/relationships/slideLayout" Target="../slideLayouts/slideLayout232.xml"/><Relationship Id="rId59" Type="http://schemas.openxmlformats.org/officeDocument/2006/relationships/slideLayout" Target="../slideLayouts/slideLayout245.xml"/><Relationship Id="rId67" Type="http://schemas.openxmlformats.org/officeDocument/2006/relationships/slideLayout" Target="../slideLayouts/slideLayout253.xml"/><Relationship Id="rId20" Type="http://schemas.openxmlformats.org/officeDocument/2006/relationships/slideLayout" Target="../slideLayouts/slideLayout206.xml"/><Relationship Id="rId41" Type="http://schemas.openxmlformats.org/officeDocument/2006/relationships/slideLayout" Target="../slideLayouts/slideLayout227.xml"/><Relationship Id="rId54" Type="http://schemas.openxmlformats.org/officeDocument/2006/relationships/slideLayout" Target="../slideLayouts/slideLayout240.xml"/><Relationship Id="rId62" Type="http://schemas.openxmlformats.org/officeDocument/2006/relationships/slideLayout" Target="../slideLayouts/slideLayout248.xml"/><Relationship Id="rId70" Type="http://schemas.openxmlformats.org/officeDocument/2006/relationships/slideLayout" Target="../slideLayouts/slideLayout256.xml"/><Relationship Id="rId75" Type="http://schemas.openxmlformats.org/officeDocument/2006/relationships/slideLayout" Target="../slideLayouts/slideLayout261.xml"/><Relationship Id="rId83" Type="http://schemas.openxmlformats.org/officeDocument/2006/relationships/slideLayout" Target="../slideLayouts/slideLayout269.xml"/><Relationship Id="rId88" Type="http://schemas.openxmlformats.org/officeDocument/2006/relationships/slideLayout" Target="../slideLayouts/slideLayout274.xml"/><Relationship Id="rId91" Type="http://schemas.openxmlformats.org/officeDocument/2006/relationships/slideLayout" Target="../slideLayouts/slideLayout277.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5" Type="http://schemas.openxmlformats.org/officeDocument/2006/relationships/slideLayout" Target="../slideLayouts/slideLayout201.xml"/><Relationship Id="rId23" Type="http://schemas.openxmlformats.org/officeDocument/2006/relationships/slideLayout" Target="../slideLayouts/slideLayout209.xml"/><Relationship Id="rId28" Type="http://schemas.openxmlformats.org/officeDocument/2006/relationships/slideLayout" Target="../slideLayouts/slideLayout214.xml"/><Relationship Id="rId36" Type="http://schemas.openxmlformats.org/officeDocument/2006/relationships/slideLayout" Target="../slideLayouts/slideLayout222.xml"/><Relationship Id="rId49" Type="http://schemas.openxmlformats.org/officeDocument/2006/relationships/slideLayout" Target="../slideLayouts/slideLayout235.xml"/><Relationship Id="rId57" Type="http://schemas.openxmlformats.org/officeDocument/2006/relationships/slideLayout" Target="../slideLayouts/slideLayout243.xml"/><Relationship Id="rId10" Type="http://schemas.openxmlformats.org/officeDocument/2006/relationships/slideLayout" Target="../slideLayouts/slideLayout196.xml"/><Relationship Id="rId31" Type="http://schemas.openxmlformats.org/officeDocument/2006/relationships/slideLayout" Target="../slideLayouts/slideLayout217.xml"/><Relationship Id="rId44" Type="http://schemas.openxmlformats.org/officeDocument/2006/relationships/slideLayout" Target="../slideLayouts/slideLayout230.xml"/><Relationship Id="rId52" Type="http://schemas.openxmlformats.org/officeDocument/2006/relationships/slideLayout" Target="../slideLayouts/slideLayout238.xml"/><Relationship Id="rId60" Type="http://schemas.openxmlformats.org/officeDocument/2006/relationships/slideLayout" Target="../slideLayouts/slideLayout246.xml"/><Relationship Id="rId65" Type="http://schemas.openxmlformats.org/officeDocument/2006/relationships/slideLayout" Target="../slideLayouts/slideLayout251.xml"/><Relationship Id="rId73" Type="http://schemas.openxmlformats.org/officeDocument/2006/relationships/slideLayout" Target="../slideLayouts/slideLayout259.xml"/><Relationship Id="rId78" Type="http://schemas.openxmlformats.org/officeDocument/2006/relationships/slideLayout" Target="../slideLayouts/slideLayout264.xml"/><Relationship Id="rId81" Type="http://schemas.openxmlformats.org/officeDocument/2006/relationships/slideLayout" Target="../slideLayouts/slideLayout267.xml"/><Relationship Id="rId86" Type="http://schemas.openxmlformats.org/officeDocument/2006/relationships/slideLayout" Target="../slideLayouts/slideLayout272.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39" Type="http://schemas.openxmlformats.org/officeDocument/2006/relationships/slideLayout" Target="../slideLayouts/slideLayout225.xml"/><Relationship Id="rId34" Type="http://schemas.openxmlformats.org/officeDocument/2006/relationships/slideLayout" Target="../slideLayouts/slideLayout220.xml"/><Relationship Id="rId50" Type="http://schemas.openxmlformats.org/officeDocument/2006/relationships/slideLayout" Target="../slideLayouts/slideLayout236.xml"/><Relationship Id="rId55" Type="http://schemas.openxmlformats.org/officeDocument/2006/relationships/slideLayout" Target="../slideLayouts/slideLayout241.xml"/><Relationship Id="rId76" Type="http://schemas.openxmlformats.org/officeDocument/2006/relationships/slideLayout" Target="../slideLayouts/slideLayout262.xml"/><Relationship Id="rId7" Type="http://schemas.openxmlformats.org/officeDocument/2006/relationships/slideLayout" Target="../slideLayouts/slideLayout193.xml"/><Relationship Id="rId71" Type="http://schemas.openxmlformats.org/officeDocument/2006/relationships/slideLayout" Target="../slideLayouts/slideLayout257.xml"/><Relationship Id="rId92" Type="http://schemas.openxmlformats.org/officeDocument/2006/relationships/slideLayout" Target="../slideLayouts/slideLayout278.xml"/><Relationship Id="rId2" Type="http://schemas.openxmlformats.org/officeDocument/2006/relationships/slideLayout" Target="../slideLayouts/slideLayout188.xml"/><Relationship Id="rId29" Type="http://schemas.openxmlformats.org/officeDocument/2006/relationships/slideLayout" Target="../slideLayouts/slideLayout215.xml"/><Relationship Id="rId24" Type="http://schemas.openxmlformats.org/officeDocument/2006/relationships/slideLayout" Target="../slideLayouts/slideLayout210.xml"/><Relationship Id="rId40" Type="http://schemas.openxmlformats.org/officeDocument/2006/relationships/slideLayout" Target="../slideLayouts/slideLayout226.xml"/><Relationship Id="rId45" Type="http://schemas.openxmlformats.org/officeDocument/2006/relationships/slideLayout" Target="../slideLayouts/slideLayout231.xml"/><Relationship Id="rId66" Type="http://schemas.openxmlformats.org/officeDocument/2006/relationships/slideLayout" Target="../slideLayouts/slideLayout252.xml"/><Relationship Id="rId87" Type="http://schemas.openxmlformats.org/officeDocument/2006/relationships/slideLayout" Target="../slideLayouts/slideLayout273.xml"/><Relationship Id="rId61" Type="http://schemas.openxmlformats.org/officeDocument/2006/relationships/slideLayout" Target="../slideLayouts/slideLayout247.xml"/><Relationship Id="rId82" Type="http://schemas.openxmlformats.org/officeDocument/2006/relationships/slideLayout" Target="../slideLayouts/slideLayout268.xml"/><Relationship Id="rId19" Type="http://schemas.openxmlformats.org/officeDocument/2006/relationships/slideLayout" Target="../slideLayouts/slideLayout205.xml"/><Relationship Id="rId14" Type="http://schemas.openxmlformats.org/officeDocument/2006/relationships/slideLayout" Target="../slideLayouts/slideLayout200.xml"/><Relationship Id="rId30" Type="http://schemas.openxmlformats.org/officeDocument/2006/relationships/slideLayout" Target="../slideLayouts/slideLayout216.xml"/><Relationship Id="rId35" Type="http://schemas.openxmlformats.org/officeDocument/2006/relationships/slideLayout" Target="../slideLayouts/slideLayout221.xml"/><Relationship Id="rId56" Type="http://schemas.openxmlformats.org/officeDocument/2006/relationships/slideLayout" Target="../slideLayouts/slideLayout242.xml"/><Relationship Id="rId77" Type="http://schemas.openxmlformats.org/officeDocument/2006/relationships/slideLayout" Target="../slideLayouts/slideLayout26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6.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5" Type="http://schemas.openxmlformats.org/officeDocument/2006/relationships/slideLayout" Target="../slideLayouts/slideLayout283.xml"/><Relationship Id="rId4" Type="http://schemas.openxmlformats.org/officeDocument/2006/relationships/slideLayout" Target="../slideLayouts/slideLayout282.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theme" Target="../theme/theme12.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slideLayout" Target="../slideLayouts/slideLayout298.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06.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5" Type="http://schemas.openxmlformats.org/officeDocument/2006/relationships/slideLayout" Target="../slideLayouts/slideLayout303.xml"/><Relationship Id="rId10" Type="http://schemas.openxmlformats.org/officeDocument/2006/relationships/theme" Target="../theme/theme13.xml"/><Relationship Id="rId4" Type="http://schemas.openxmlformats.org/officeDocument/2006/relationships/slideLayout" Target="../slideLayouts/slideLayout302.xml"/><Relationship Id="rId9" Type="http://schemas.openxmlformats.org/officeDocument/2006/relationships/slideLayout" Target="../slideLayouts/slideLayout30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15.xml"/><Relationship Id="rId3" Type="http://schemas.openxmlformats.org/officeDocument/2006/relationships/slideLayout" Target="../slideLayouts/slideLayout310.xml"/><Relationship Id="rId7" Type="http://schemas.openxmlformats.org/officeDocument/2006/relationships/slideLayout" Target="../slideLayouts/slideLayout314.xml"/><Relationship Id="rId2" Type="http://schemas.openxmlformats.org/officeDocument/2006/relationships/slideLayout" Target="../slideLayouts/slideLayout309.xml"/><Relationship Id="rId1" Type="http://schemas.openxmlformats.org/officeDocument/2006/relationships/slideLayout" Target="../slideLayouts/slideLayout308.xml"/><Relationship Id="rId6" Type="http://schemas.openxmlformats.org/officeDocument/2006/relationships/slideLayout" Target="../slideLayouts/slideLayout313.xml"/><Relationship Id="rId5" Type="http://schemas.openxmlformats.org/officeDocument/2006/relationships/slideLayout" Target="../slideLayouts/slideLayout312.xml"/><Relationship Id="rId10" Type="http://schemas.openxmlformats.org/officeDocument/2006/relationships/image" Target="../media/image6.jpeg"/><Relationship Id="rId4" Type="http://schemas.openxmlformats.org/officeDocument/2006/relationships/slideLayout" Target="../slideLayouts/slideLayout311.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23.xml"/><Relationship Id="rId3" Type="http://schemas.openxmlformats.org/officeDocument/2006/relationships/slideLayout" Target="../slideLayouts/slideLayout318.xml"/><Relationship Id="rId7" Type="http://schemas.openxmlformats.org/officeDocument/2006/relationships/slideLayout" Target="../slideLayouts/slideLayout322.xml"/><Relationship Id="rId2" Type="http://schemas.openxmlformats.org/officeDocument/2006/relationships/slideLayout" Target="../slideLayouts/slideLayout317.xml"/><Relationship Id="rId1" Type="http://schemas.openxmlformats.org/officeDocument/2006/relationships/slideLayout" Target="../slideLayouts/slideLayout316.xml"/><Relationship Id="rId6" Type="http://schemas.openxmlformats.org/officeDocument/2006/relationships/slideLayout" Target="../slideLayouts/slideLayout321.xml"/><Relationship Id="rId5" Type="http://schemas.openxmlformats.org/officeDocument/2006/relationships/slideLayout" Target="../slideLayouts/slideLayout320.xml"/><Relationship Id="rId10" Type="http://schemas.openxmlformats.org/officeDocument/2006/relationships/image" Target="../media/image7.jpeg"/><Relationship Id="rId4" Type="http://schemas.openxmlformats.org/officeDocument/2006/relationships/slideLayout" Target="../slideLayouts/slideLayout319.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326.xml"/><Relationship Id="rId7" Type="http://schemas.openxmlformats.org/officeDocument/2006/relationships/slideLayout" Target="../slideLayouts/slideLayout330.xml"/><Relationship Id="rId2" Type="http://schemas.openxmlformats.org/officeDocument/2006/relationships/slideLayout" Target="../slideLayouts/slideLayout325.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5" Type="http://schemas.openxmlformats.org/officeDocument/2006/relationships/slideLayout" Target="../slideLayouts/slideLayout328.xml"/><Relationship Id="rId4" Type="http://schemas.openxmlformats.org/officeDocument/2006/relationships/slideLayout" Target="../slideLayouts/slideLayout3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8.xml"/><Relationship Id="rId21" Type="http://schemas.openxmlformats.org/officeDocument/2006/relationships/slideLayout" Target="../slideLayouts/slideLayout43.xml"/><Relationship Id="rId42" Type="http://schemas.openxmlformats.org/officeDocument/2006/relationships/slideLayout" Target="../slideLayouts/slideLayout64.xml"/><Relationship Id="rId47" Type="http://schemas.openxmlformats.org/officeDocument/2006/relationships/slideLayout" Target="../slideLayouts/slideLayout69.xml"/><Relationship Id="rId63" Type="http://schemas.openxmlformats.org/officeDocument/2006/relationships/slideLayout" Target="../slideLayouts/slideLayout85.xml"/><Relationship Id="rId68" Type="http://schemas.openxmlformats.org/officeDocument/2006/relationships/slideLayout" Target="../slideLayouts/slideLayout90.xml"/><Relationship Id="rId84" Type="http://schemas.openxmlformats.org/officeDocument/2006/relationships/slideLayout" Target="../slideLayouts/slideLayout106.xml"/><Relationship Id="rId89" Type="http://schemas.openxmlformats.org/officeDocument/2006/relationships/slideLayout" Target="../slideLayouts/slideLayout111.xml"/><Relationship Id="rId112" Type="http://schemas.openxmlformats.org/officeDocument/2006/relationships/slideLayout" Target="../slideLayouts/slideLayout134.xml"/><Relationship Id="rId16" Type="http://schemas.openxmlformats.org/officeDocument/2006/relationships/slideLayout" Target="../slideLayouts/slideLayout38.xml"/><Relationship Id="rId107" Type="http://schemas.openxmlformats.org/officeDocument/2006/relationships/slideLayout" Target="../slideLayouts/slideLayout129.xml"/><Relationship Id="rId11" Type="http://schemas.openxmlformats.org/officeDocument/2006/relationships/slideLayout" Target="../slideLayouts/slideLayout33.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53" Type="http://schemas.openxmlformats.org/officeDocument/2006/relationships/slideLayout" Target="../slideLayouts/slideLayout75.xml"/><Relationship Id="rId58" Type="http://schemas.openxmlformats.org/officeDocument/2006/relationships/slideLayout" Target="../slideLayouts/slideLayout80.xml"/><Relationship Id="rId74" Type="http://schemas.openxmlformats.org/officeDocument/2006/relationships/slideLayout" Target="../slideLayouts/slideLayout96.xml"/><Relationship Id="rId79" Type="http://schemas.openxmlformats.org/officeDocument/2006/relationships/slideLayout" Target="../slideLayouts/slideLayout101.xml"/><Relationship Id="rId102" Type="http://schemas.openxmlformats.org/officeDocument/2006/relationships/slideLayout" Target="../slideLayouts/slideLayout124.xml"/><Relationship Id="rId5" Type="http://schemas.openxmlformats.org/officeDocument/2006/relationships/slideLayout" Target="../slideLayouts/slideLayout27.xml"/><Relationship Id="rId90" Type="http://schemas.openxmlformats.org/officeDocument/2006/relationships/slideLayout" Target="../slideLayouts/slideLayout112.xml"/><Relationship Id="rId95" Type="http://schemas.openxmlformats.org/officeDocument/2006/relationships/slideLayout" Target="../slideLayouts/slideLayout117.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43" Type="http://schemas.openxmlformats.org/officeDocument/2006/relationships/slideLayout" Target="../slideLayouts/slideLayout65.xml"/><Relationship Id="rId48" Type="http://schemas.openxmlformats.org/officeDocument/2006/relationships/slideLayout" Target="../slideLayouts/slideLayout70.xml"/><Relationship Id="rId64" Type="http://schemas.openxmlformats.org/officeDocument/2006/relationships/slideLayout" Target="../slideLayouts/slideLayout86.xml"/><Relationship Id="rId69" Type="http://schemas.openxmlformats.org/officeDocument/2006/relationships/slideLayout" Target="../slideLayouts/slideLayout91.xml"/><Relationship Id="rId113" Type="http://schemas.openxmlformats.org/officeDocument/2006/relationships/theme" Target="../theme/theme3.xml"/><Relationship Id="rId80" Type="http://schemas.openxmlformats.org/officeDocument/2006/relationships/slideLayout" Target="../slideLayouts/slideLayout102.xml"/><Relationship Id="rId85" Type="http://schemas.openxmlformats.org/officeDocument/2006/relationships/slideLayout" Target="../slideLayouts/slideLayout107.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59" Type="http://schemas.openxmlformats.org/officeDocument/2006/relationships/slideLayout" Target="../slideLayouts/slideLayout81.xml"/><Relationship Id="rId103" Type="http://schemas.openxmlformats.org/officeDocument/2006/relationships/slideLayout" Target="../slideLayouts/slideLayout125.xml"/><Relationship Id="rId108" Type="http://schemas.openxmlformats.org/officeDocument/2006/relationships/slideLayout" Target="../slideLayouts/slideLayout130.xml"/><Relationship Id="rId54" Type="http://schemas.openxmlformats.org/officeDocument/2006/relationships/slideLayout" Target="../slideLayouts/slideLayout76.xml"/><Relationship Id="rId70" Type="http://schemas.openxmlformats.org/officeDocument/2006/relationships/slideLayout" Target="../slideLayouts/slideLayout92.xml"/><Relationship Id="rId75" Type="http://schemas.openxmlformats.org/officeDocument/2006/relationships/slideLayout" Target="../slideLayouts/slideLayout97.xml"/><Relationship Id="rId91" Type="http://schemas.openxmlformats.org/officeDocument/2006/relationships/slideLayout" Target="../slideLayouts/slideLayout113.xml"/><Relationship Id="rId96" Type="http://schemas.openxmlformats.org/officeDocument/2006/relationships/slideLayout" Target="../slideLayouts/slideLayout11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49" Type="http://schemas.openxmlformats.org/officeDocument/2006/relationships/slideLayout" Target="../slideLayouts/slideLayout71.xml"/><Relationship Id="rId57" Type="http://schemas.openxmlformats.org/officeDocument/2006/relationships/slideLayout" Target="../slideLayouts/slideLayout79.xml"/><Relationship Id="rId106" Type="http://schemas.openxmlformats.org/officeDocument/2006/relationships/slideLayout" Target="../slideLayouts/slideLayout128.xml"/><Relationship Id="rId10" Type="http://schemas.openxmlformats.org/officeDocument/2006/relationships/slideLayout" Target="../slideLayouts/slideLayout32.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52" Type="http://schemas.openxmlformats.org/officeDocument/2006/relationships/slideLayout" Target="../slideLayouts/slideLayout74.xml"/><Relationship Id="rId60" Type="http://schemas.openxmlformats.org/officeDocument/2006/relationships/slideLayout" Target="../slideLayouts/slideLayout82.xml"/><Relationship Id="rId65" Type="http://schemas.openxmlformats.org/officeDocument/2006/relationships/slideLayout" Target="../slideLayouts/slideLayout87.xml"/><Relationship Id="rId73" Type="http://schemas.openxmlformats.org/officeDocument/2006/relationships/slideLayout" Target="../slideLayouts/slideLayout95.xml"/><Relationship Id="rId78" Type="http://schemas.openxmlformats.org/officeDocument/2006/relationships/slideLayout" Target="../slideLayouts/slideLayout100.xml"/><Relationship Id="rId81" Type="http://schemas.openxmlformats.org/officeDocument/2006/relationships/slideLayout" Target="../slideLayouts/slideLayout103.xml"/><Relationship Id="rId86" Type="http://schemas.openxmlformats.org/officeDocument/2006/relationships/slideLayout" Target="../slideLayouts/slideLayout108.xml"/><Relationship Id="rId94" Type="http://schemas.openxmlformats.org/officeDocument/2006/relationships/slideLayout" Target="../slideLayouts/slideLayout116.xml"/><Relationship Id="rId99" Type="http://schemas.openxmlformats.org/officeDocument/2006/relationships/slideLayout" Target="../slideLayouts/slideLayout121.xml"/><Relationship Id="rId101" Type="http://schemas.openxmlformats.org/officeDocument/2006/relationships/slideLayout" Target="../slideLayouts/slideLayout12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9" Type="http://schemas.openxmlformats.org/officeDocument/2006/relationships/slideLayout" Target="../slideLayouts/slideLayout61.xml"/><Relationship Id="rId109" Type="http://schemas.openxmlformats.org/officeDocument/2006/relationships/slideLayout" Target="../slideLayouts/slideLayout131.xml"/><Relationship Id="rId34" Type="http://schemas.openxmlformats.org/officeDocument/2006/relationships/slideLayout" Target="../slideLayouts/slideLayout56.xml"/><Relationship Id="rId50" Type="http://schemas.openxmlformats.org/officeDocument/2006/relationships/slideLayout" Target="../slideLayouts/slideLayout72.xml"/><Relationship Id="rId55" Type="http://schemas.openxmlformats.org/officeDocument/2006/relationships/slideLayout" Target="../slideLayouts/slideLayout77.xml"/><Relationship Id="rId76" Type="http://schemas.openxmlformats.org/officeDocument/2006/relationships/slideLayout" Target="../slideLayouts/slideLayout98.xml"/><Relationship Id="rId97" Type="http://schemas.openxmlformats.org/officeDocument/2006/relationships/slideLayout" Target="../slideLayouts/slideLayout119.xml"/><Relationship Id="rId104" Type="http://schemas.openxmlformats.org/officeDocument/2006/relationships/slideLayout" Target="../slideLayouts/slideLayout126.xml"/><Relationship Id="rId7" Type="http://schemas.openxmlformats.org/officeDocument/2006/relationships/slideLayout" Target="../slideLayouts/slideLayout29.xml"/><Relationship Id="rId71" Type="http://schemas.openxmlformats.org/officeDocument/2006/relationships/slideLayout" Target="../slideLayouts/slideLayout93.xml"/><Relationship Id="rId92" Type="http://schemas.openxmlformats.org/officeDocument/2006/relationships/slideLayout" Target="../slideLayouts/slideLayout114.xml"/><Relationship Id="rId2" Type="http://schemas.openxmlformats.org/officeDocument/2006/relationships/slideLayout" Target="../slideLayouts/slideLayout24.xml"/><Relationship Id="rId29" Type="http://schemas.openxmlformats.org/officeDocument/2006/relationships/slideLayout" Target="../slideLayouts/slideLayout51.xml"/><Relationship Id="rId24" Type="http://schemas.openxmlformats.org/officeDocument/2006/relationships/slideLayout" Target="../slideLayouts/slideLayout46.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66" Type="http://schemas.openxmlformats.org/officeDocument/2006/relationships/slideLayout" Target="../slideLayouts/slideLayout88.xml"/><Relationship Id="rId87" Type="http://schemas.openxmlformats.org/officeDocument/2006/relationships/slideLayout" Target="../slideLayouts/slideLayout109.xml"/><Relationship Id="rId110" Type="http://schemas.openxmlformats.org/officeDocument/2006/relationships/slideLayout" Target="../slideLayouts/slideLayout132.xml"/><Relationship Id="rId61" Type="http://schemas.openxmlformats.org/officeDocument/2006/relationships/slideLayout" Target="../slideLayouts/slideLayout83.xml"/><Relationship Id="rId82" Type="http://schemas.openxmlformats.org/officeDocument/2006/relationships/slideLayout" Target="../slideLayouts/slideLayout104.xml"/><Relationship Id="rId19" Type="http://schemas.openxmlformats.org/officeDocument/2006/relationships/slideLayout" Target="../slideLayouts/slideLayout41.xml"/><Relationship Id="rId14" Type="http://schemas.openxmlformats.org/officeDocument/2006/relationships/slideLayout" Target="../slideLayouts/slideLayout36.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56" Type="http://schemas.openxmlformats.org/officeDocument/2006/relationships/slideLayout" Target="../slideLayouts/slideLayout78.xml"/><Relationship Id="rId77" Type="http://schemas.openxmlformats.org/officeDocument/2006/relationships/slideLayout" Target="../slideLayouts/slideLayout99.xml"/><Relationship Id="rId100" Type="http://schemas.openxmlformats.org/officeDocument/2006/relationships/slideLayout" Target="../slideLayouts/slideLayout122.xml"/><Relationship Id="rId105" Type="http://schemas.openxmlformats.org/officeDocument/2006/relationships/slideLayout" Target="../slideLayouts/slideLayout127.xml"/><Relationship Id="rId8" Type="http://schemas.openxmlformats.org/officeDocument/2006/relationships/slideLayout" Target="../slideLayouts/slideLayout30.xml"/><Relationship Id="rId51" Type="http://schemas.openxmlformats.org/officeDocument/2006/relationships/slideLayout" Target="../slideLayouts/slideLayout73.xml"/><Relationship Id="rId72" Type="http://schemas.openxmlformats.org/officeDocument/2006/relationships/slideLayout" Target="../slideLayouts/slideLayout94.xml"/><Relationship Id="rId93" Type="http://schemas.openxmlformats.org/officeDocument/2006/relationships/slideLayout" Target="../slideLayouts/slideLayout115.xml"/><Relationship Id="rId98" Type="http://schemas.openxmlformats.org/officeDocument/2006/relationships/slideLayout" Target="../slideLayouts/slideLayout120.xml"/><Relationship Id="rId3" Type="http://schemas.openxmlformats.org/officeDocument/2006/relationships/slideLayout" Target="../slideLayouts/slideLayout25.xml"/><Relationship Id="rId25" Type="http://schemas.openxmlformats.org/officeDocument/2006/relationships/slideLayout" Target="../slideLayouts/slideLayout47.xml"/><Relationship Id="rId46" Type="http://schemas.openxmlformats.org/officeDocument/2006/relationships/slideLayout" Target="../slideLayouts/slideLayout68.xml"/><Relationship Id="rId67" Type="http://schemas.openxmlformats.org/officeDocument/2006/relationships/slideLayout" Target="../slideLayouts/slideLayout89.xml"/><Relationship Id="rId20" Type="http://schemas.openxmlformats.org/officeDocument/2006/relationships/slideLayout" Target="../slideLayouts/slideLayout42.xml"/><Relationship Id="rId41" Type="http://schemas.openxmlformats.org/officeDocument/2006/relationships/slideLayout" Target="../slideLayouts/slideLayout63.xml"/><Relationship Id="rId62" Type="http://schemas.openxmlformats.org/officeDocument/2006/relationships/slideLayout" Target="../slideLayouts/slideLayout84.xml"/><Relationship Id="rId83" Type="http://schemas.openxmlformats.org/officeDocument/2006/relationships/slideLayout" Target="../slideLayouts/slideLayout105.xml"/><Relationship Id="rId88" Type="http://schemas.openxmlformats.org/officeDocument/2006/relationships/slideLayout" Target="../slideLayouts/slideLayout110.xml"/><Relationship Id="rId111" Type="http://schemas.openxmlformats.org/officeDocument/2006/relationships/slideLayout" Target="../slideLayouts/slideLayout1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5" Type="http://schemas.openxmlformats.org/officeDocument/2006/relationships/slideLayout" Target="../slideLayouts/slideLayout139.xml"/><Relationship Id="rId4" Type="http://schemas.openxmlformats.org/officeDocument/2006/relationships/slideLayout" Target="../slideLayouts/slideLayout13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theme" Target="../theme/theme5.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10" Type="http://schemas.openxmlformats.org/officeDocument/2006/relationships/theme" Target="../theme/theme6.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1.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5" Type="http://schemas.openxmlformats.org/officeDocument/2006/relationships/slideLayout" Target="../slideLayouts/slideLayout168.xml"/><Relationship Id="rId10" Type="http://schemas.openxmlformats.org/officeDocument/2006/relationships/image" Target="../media/image6.jpeg"/><Relationship Id="rId4" Type="http://schemas.openxmlformats.org/officeDocument/2006/relationships/slideLayout" Target="../slideLayouts/slideLayout16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5" Type="http://schemas.openxmlformats.org/officeDocument/2006/relationships/slideLayout" Target="../slideLayouts/slideLayout176.xml"/><Relationship Id="rId10" Type="http://schemas.openxmlformats.org/officeDocument/2006/relationships/image" Target="../media/image7.jpeg"/><Relationship Id="rId4" Type="http://schemas.openxmlformats.org/officeDocument/2006/relationships/slideLayout" Target="../slideLayouts/slideLayout175.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5" Type="http://schemas.openxmlformats.org/officeDocument/2006/relationships/slideLayout" Target="../slideLayouts/slideLayout184.xml"/><Relationship Id="rId4" Type="http://schemas.openxmlformats.org/officeDocument/2006/relationships/slideLayout" Target="../slideLayouts/slideLayout1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3941" y="205979"/>
            <a:ext cx="7782859"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03941" y="1200151"/>
            <a:ext cx="7782859"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3/16/2023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dirty="0"/>
          </a:p>
        </p:txBody>
      </p:sp>
      <p:sp>
        <p:nvSpPr>
          <p:cNvPr id="8" name="Rectangle 7"/>
          <p:cNvSpPr/>
          <p:nvPr userDrawn="1"/>
        </p:nvSpPr>
        <p:spPr>
          <a:xfrm>
            <a:off x="1" y="0"/>
            <a:ext cx="694267" cy="5143500"/>
          </a:xfrm>
          <a:prstGeom prst="rect">
            <a:avLst/>
          </a:prstGeom>
          <a:solidFill>
            <a:srgbClr val="33434B"/>
          </a:solidFill>
          <a:ln>
            <a:solidFill>
              <a:srgbClr val="33434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 y="0"/>
            <a:ext cx="694267" cy="1262466"/>
          </a:xfrm>
          <a:prstGeom prst="rect">
            <a:avLst/>
          </a:prstGeom>
          <a:solidFill>
            <a:srgbClr val="C1C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1" y="1262467"/>
            <a:ext cx="694267" cy="6350"/>
          </a:xfrm>
          <a:prstGeom prst="line">
            <a:avLst/>
          </a:prstGeom>
          <a:ln w="38100" cmpd="sng">
            <a:solidFill>
              <a:srgbClr val="9E7F3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58" r:id="rId10"/>
    <p:sldLayoutId id="214748524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dirty="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E6B01660-73E5-4FD4-9E65-5F877FB05704}"/>
              </a:ext>
            </a:extLst>
          </p:cNvPr>
          <p:cNvSpPr>
            <a:spLocks/>
          </p:cNvSpPr>
          <p:nvPr userDrawn="1"/>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dirty="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3585018579"/>
      </p:ext>
    </p:extLst>
  </p:cSld>
  <p:clrMap bg1="lt1" tx1="dk1" bg2="lt2" tx2="dk2" accent1="accent1" accent2="accent2" accent3="accent3" accent4="accent4" accent5="accent5" accent6="accent6" hlink="hlink" folHlink="folHlink"/>
  <p:sldLayoutIdLst>
    <p:sldLayoutId id="2147485120" r:id="rId1"/>
    <p:sldLayoutId id="2147485121" r:id="rId2"/>
    <p:sldLayoutId id="2147485122" r:id="rId3"/>
    <p:sldLayoutId id="2147485123" r:id="rId4"/>
    <p:sldLayoutId id="2147485124" r:id="rId5"/>
    <p:sldLayoutId id="2147485125" r:id="rId6"/>
    <p:sldLayoutId id="2147485126" r:id="rId7"/>
    <p:sldLayoutId id="2147485127" r:id="rId8"/>
    <p:sldLayoutId id="2147485129" r:id="rId9"/>
    <p:sldLayoutId id="2147485130" r:id="rId10"/>
    <p:sldLayoutId id="2147485131" r:id="rId11"/>
    <p:sldLayoutId id="2147485132" r:id="rId12"/>
    <p:sldLayoutId id="2147485133" r:id="rId13"/>
    <p:sldLayoutId id="2147485134" r:id="rId14"/>
    <p:sldLayoutId id="2147485135" r:id="rId15"/>
    <p:sldLayoutId id="2147485136" r:id="rId16"/>
    <p:sldLayoutId id="2147485137" r:id="rId17"/>
    <p:sldLayoutId id="2147485138" r:id="rId18"/>
    <p:sldLayoutId id="2147485139" r:id="rId19"/>
    <p:sldLayoutId id="2147485140" r:id="rId20"/>
    <p:sldLayoutId id="2147485141" r:id="rId21"/>
    <p:sldLayoutId id="2147485142" r:id="rId22"/>
    <p:sldLayoutId id="2147485143" r:id="rId23"/>
    <p:sldLayoutId id="2147485144" r:id="rId24"/>
    <p:sldLayoutId id="2147485145" r:id="rId25"/>
    <p:sldLayoutId id="2147485146" r:id="rId26"/>
    <p:sldLayoutId id="2147485147" r:id="rId27"/>
    <p:sldLayoutId id="2147485148" r:id="rId28"/>
    <p:sldLayoutId id="2147485149" r:id="rId29"/>
    <p:sldLayoutId id="2147485150" r:id="rId30"/>
    <p:sldLayoutId id="2147485151" r:id="rId31"/>
    <p:sldLayoutId id="2147485152" r:id="rId32"/>
    <p:sldLayoutId id="2147485153" r:id="rId33"/>
    <p:sldLayoutId id="2147485154" r:id="rId34"/>
    <p:sldLayoutId id="2147485155" r:id="rId35"/>
    <p:sldLayoutId id="2147485156" r:id="rId36"/>
    <p:sldLayoutId id="2147485157" r:id="rId37"/>
    <p:sldLayoutId id="2147485158" r:id="rId38"/>
    <p:sldLayoutId id="2147485159" r:id="rId39"/>
    <p:sldLayoutId id="2147485160" r:id="rId40"/>
    <p:sldLayoutId id="2147485161" r:id="rId41"/>
    <p:sldLayoutId id="2147485162" r:id="rId42"/>
    <p:sldLayoutId id="2147485163" r:id="rId43"/>
    <p:sldLayoutId id="2147485164" r:id="rId44"/>
    <p:sldLayoutId id="2147485165" r:id="rId45"/>
    <p:sldLayoutId id="2147485166" r:id="rId46"/>
    <p:sldLayoutId id="2147485167" r:id="rId47"/>
    <p:sldLayoutId id="2147485168" r:id="rId48"/>
    <p:sldLayoutId id="2147485169" r:id="rId49"/>
    <p:sldLayoutId id="2147485170" r:id="rId50"/>
    <p:sldLayoutId id="2147485171" r:id="rId51"/>
    <p:sldLayoutId id="2147485172" r:id="rId52"/>
    <p:sldLayoutId id="2147485173" r:id="rId53"/>
    <p:sldLayoutId id="2147485174" r:id="rId54"/>
    <p:sldLayoutId id="2147485175" r:id="rId55"/>
    <p:sldLayoutId id="2147485176" r:id="rId56"/>
    <p:sldLayoutId id="2147485177" r:id="rId57"/>
    <p:sldLayoutId id="2147485038" r:id="rId58"/>
    <p:sldLayoutId id="2147485045" r:id="rId59"/>
    <p:sldLayoutId id="2147485047" r:id="rId60"/>
    <p:sldLayoutId id="2147485048" r:id="rId61"/>
    <p:sldLayoutId id="2147485049" r:id="rId62"/>
    <p:sldLayoutId id="2147485050" r:id="rId63"/>
    <p:sldLayoutId id="2147485051" r:id="rId64"/>
    <p:sldLayoutId id="2147485052" r:id="rId65"/>
    <p:sldLayoutId id="2147485053" r:id="rId66"/>
    <p:sldLayoutId id="2147485054" r:id="rId67"/>
    <p:sldLayoutId id="2147485055" r:id="rId68"/>
    <p:sldLayoutId id="2147485057" r:id="rId69"/>
    <p:sldLayoutId id="2147485058" r:id="rId70"/>
    <p:sldLayoutId id="2147485059" r:id="rId71"/>
    <p:sldLayoutId id="2147485060" r:id="rId72"/>
    <p:sldLayoutId id="2147485076" r:id="rId73"/>
    <p:sldLayoutId id="2147485079" r:id="rId74"/>
    <p:sldLayoutId id="2147485080" r:id="rId75"/>
    <p:sldLayoutId id="2147485081" r:id="rId76"/>
    <p:sldLayoutId id="2147485083" r:id="rId77"/>
    <p:sldLayoutId id="2147485085" r:id="rId78"/>
    <p:sldLayoutId id="2147485086" r:id="rId79"/>
    <p:sldLayoutId id="2147485087" r:id="rId80"/>
    <p:sldLayoutId id="2147485088" r:id="rId81"/>
    <p:sldLayoutId id="2147485089" r:id="rId82"/>
    <p:sldLayoutId id="2147485090" r:id="rId83"/>
    <p:sldLayoutId id="2147485091" r:id="rId84"/>
    <p:sldLayoutId id="2147485092" r:id="rId85"/>
    <p:sldLayoutId id="2147485093" r:id="rId86"/>
    <p:sldLayoutId id="2147485094" r:id="rId87"/>
    <p:sldLayoutId id="2147485095" r:id="rId88"/>
    <p:sldLayoutId id="2147485099" r:id="rId89"/>
    <p:sldLayoutId id="2147485109" r:id="rId90"/>
    <p:sldLayoutId id="2147485118" r:id="rId91"/>
    <p:sldLayoutId id="2147485236" r:id="rId9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dirty="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479498399"/>
      </p:ext>
    </p:extLst>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dirty="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dirty="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dirty="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090574288"/>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 id="2147485199"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dirty="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13653191"/>
      </p:ext>
    </p:extLst>
  </p:cSld>
  <p:clrMap bg1="lt1" tx1="dk1" bg2="lt2" tx2="dk2" accent1="accent1" accent2="accent2" accent3="accent3" accent4="accent4" accent5="accent5" accent6="accent6" hlink="hlink" folHlink="folHlink"/>
  <p:sldLayoutIdLst>
    <p:sldLayoutId id="2147485201" r:id="rId1"/>
    <p:sldLayoutId id="2147485202" r:id="rId2"/>
    <p:sldLayoutId id="2147485203" r:id="rId3"/>
    <p:sldLayoutId id="2147485204" r:id="rId4"/>
    <p:sldLayoutId id="2147485205" r:id="rId5"/>
    <p:sldLayoutId id="2147485206" r:id="rId6"/>
    <p:sldLayoutId id="2147485207" r:id="rId7"/>
    <p:sldLayoutId id="2147485208" r:id="rId8"/>
    <p:sldLayoutId id="2147485209"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dirty="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223559"/>
      </p:ext>
    </p:extLst>
  </p:cSld>
  <p:clrMap bg1="lt1" tx1="dk1" bg2="lt2" tx2="dk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dirty="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dirty="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980670"/>
      </p:ext>
    </p:extLst>
  </p:cSld>
  <p:clrMap bg1="lt1" tx1="dk1" bg2="lt2" tx2="dk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dirty="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08041049"/>
      </p:ext>
    </p:extLst>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3/16/2023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dirty="0"/>
          </a:p>
        </p:txBody>
      </p: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dirty="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5F22CFFA-7D3E-4F68-9906-25F55821C4D7}"/>
              </a:ext>
            </a:extLst>
          </p:cNvPr>
          <p:cNvSpPr>
            <a:spLocks noChangeArrowheads="1"/>
          </p:cNvSpPr>
          <p:nvPr userDrawn="1"/>
        </p:nvSpPr>
        <p:spPr bwMode="auto">
          <a:xfrm>
            <a:off x="685800" y="4832748"/>
            <a:ext cx="2494273" cy="92333"/>
          </a:xfrm>
          <a:prstGeom prst="rect">
            <a:avLst/>
          </a:prstGeom>
          <a:noFill/>
          <a:ln>
            <a:noFill/>
          </a:ln>
        </p:spPr>
        <p:txBody>
          <a:bodyPr wrap="none"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eaLnBrk="1" hangingPunct="1"/>
            <a:fld id="{ADB9B19B-9A4B-46BE-A3FB-40942EFC078F}" type="slidenum">
              <a:rPr lang="en-US" altLang="en-US" sz="600">
                <a:solidFill>
                  <a:srgbClr val="AEAEAE"/>
                </a:solidFill>
                <a:cs typeface="Open Sans" pitchFamily="34" charset="0"/>
                <a:sym typeface="Frutiger Next Pro Light"/>
              </a:rPr>
              <a:pPr eaLnBrk="1" hangingPunct="1"/>
              <a:t>‹#›</a:t>
            </a:fld>
            <a:r>
              <a:rPr lang="en-US" altLang="en-US" sz="600" dirty="0">
                <a:solidFill>
                  <a:srgbClr val="AEAEAE"/>
                </a:solidFill>
                <a:cs typeface="Open Sans" pitchFamily="34" charset="0"/>
                <a:sym typeface="Frutiger Next Pro Light"/>
              </a:rPr>
              <a:t>  |  Copyright © 2020 Deloitte Development LLC. All rights reserved.</a:t>
            </a:r>
          </a:p>
        </p:txBody>
      </p:sp>
    </p:spTree>
    <p:extLst>
      <p:ext uri="{BB962C8B-B14F-4D97-AF65-F5344CB8AC3E}">
        <p14:creationId xmlns:p14="http://schemas.microsoft.com/office/powerpoint/2010/main" val="2260830660"/>
      </p:ext>
    </p:extLst>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 id="2147484931" r:id="rId12"/>
    <p:sldLayoutId id="2147484932" r:id="rId13"/>
    <p:sldLayoutId id="2147484933" r:id="rId14"/>
    <p:sldLayoutId id="2147484934" r:id="rId15"/>
    <p:sldLayoutId id="2147484935" r:id="rId16"/>
    <p:sldLayoutId id="2147484936" r:id="rId17"/>
    <p:sldLayoutId id="2147484937" r:id="rId18"/>
    <p:sldLayoutId id="2147484938" r:id="rId19"/>
    <p:sldLayoutId id="2147484939" r:id="rId20"/>
    <p:sldLayoutId id="2147484940" r:id="rId21"/>
    <p:sldLayoutId id="2147484941" r:id="rId22"/>
    <p:sldLayoutId id="2147484942" r:id="rId23"/>
    <p:sldLayoutId id="2147484943" r:id="rId24"/>
    <p:sldLayoutId id="2147484944" r:id="rId25"/>
    <p:sldLayoutId id="2147484945" r:id="rId26"/>
    <p:sldLayoutId id="2147484946" r:id="rId27"/>
    <p:sldLayoutId id="2147484947" r:id="rId28"/>
    <p:sldLayoutId id="2147484948" r:id="rId29"/>
    <p:sldLayoutId id="2147484949" r:id="rId30"/>
    <p:sldLayoutId id="2147484950" r:id="rId31"/>
    <p:sldLayoutId id="2147484951" r:id="rId32"/>
    <p:sldLayoutId id="2147484952" r:id="rId33"/>
    <p:sldLayoutId id="2147484953" r:id="rId34"/>
    <p:sldLayoutId id="2147484954" r:id="rId35"/>
    <p:sldLayoutId id="2147484955" r:id="rId36"/>
    <p:sldLayoutId id="2147484956" r:id="rId37"/>
    <p:sldLayoutId id="2147484957" r:id="rId38"/>
    <p:sldLayoutId id="2147484958" r:id="rId39"/>
    <p:sldLayoutId id="2147484959" r:id="rId40"/>
    <p:sldLayoutId id="2147484960" r:id="rId41"/>
    <p:sldLayoutId id="2147484961" r:id="rId42"/>
    <p:sldLayoutId id="2147484962" r:id="rId43"/>
    <p:sldLayoutId id="2147484963" r:id="rId44"/>
    <p:sldLayoutId id="2147484964" r:id="rId45"/>
    <p:sldLayoutId id="2147484965" r:id="rId46"/>
    <p:sldLayoutId id="2147484966" r:id="rId47"/>
    <p:sldLayoutId id="2147484967" r:id="rId48"/>
    <p:sldLayoutId id="2147484968" r:id="rId49"/>
    <p:sldLayoutId id="2147484969" r:id="rId50"/>
    <p:sldLayoutId id="2147484970" r:id="rId51"/>
    <p:sldLayoutId id="2147484971" r:id="rId52"/>
    <p:sldLayoutId id="2147484972" r:id="rId53"/>
    <p:sldLayoutId id="2147484973" r:id="rId54"/>
    <p:sldLayoutId id="2147484974" r:id="rId55"/>
    <p:sldLayoutId id="2147484975" r:id="rId56"/>
    <p:sldLayoutId id="2147484976" r:id="rId57"/>
    <p:sldLayoutId id="2147484977" r:id="rId58"/>
    <p:sldLayoutId id="2147484978" r:id="rId59"/>
    <p:sldLayoutId id="2147484860" r:id="rId60"/>
    <p:sldLayoutId id="2147484863" r:id="rId61"/>
    <p:sldLayoutId id="2147484864" r:id="rId62"/>
    <p:sldLayoutId id="2147484867" r:id="rId63"/>
    <p:sldLayoutId id="2147484868" r:id="rId64"/>
    <p:sldLayoutId id="2147484869" r:id="rId65"/>
    <p:sldLayoutId id="2147484870" r:id="rId66"/>
    <p:sldLayoutId id="2147484871" r:id="rId67"/>
    <p:sldLayoutId id="2147484872" r:id="rId68"/>
    <p:sldLayoutId id="2147484873" r:id="rId69"/>
    <p:sldLayoutId id="2147484874" r:id="rId70"/>
    <p:sldLayoutId id="2147484875" r:id="rId71"/>
    <p:sldLayoutId id="2147484876" r:id="rId72"/>
    <p:sldLayoutId id="2147484877" r:id="rId73"/>
    <p:sldLayoutId id="2147484878" r:id="rId74"/>
    <p:sldLayoutId id="2147484879" r:id="rId75"/>
    <p:sldLayoutId id="2147484880" r:id="rId76"/>
    <p:sldLayoutId id="2147484881" r:id="rId77"/>
    <p:sldLayoutId id="2147484882" r:id="rId78"/>
    <p:sldLayoutId id="2147484883" r:id="rId79"/>
    <p:sldLayoutId id="2147484884" r:id="rId80"/>
    <p:sldLayoutId id="2147484885" r:id="rId81"/>
    <p:sldLayoutId id="2147484886" r:id="rId82"/>
    <p:sldLayoutId id="2147484887" r:id="rId83"/>
    <p:sldLayoutId id="2147484888" r:id="rId84"/>
    <p:sldLayoutId id="2147484889" r:id="rId85"/>
    <p:sldLayoutId id="2147484890" r:id="rId86"/>
    <p:sldLayoutId id="2147484891" r:id="rId87"/>
    <p:sldLayoutId id="2147484892" r:id="rId88"/>
    <p:sldLayoutId id="2147484893" r:id="rId89"/>
    <p:sldLayoutId id="2147484894" r:id="rId90"/>
    <p:sldLayoutId id="2147484895" r:id="rId91"/>
    <p:sldLayoutId id="2147484896" r:id="rId92"/>
    <p:sldLayoutId id="2147484897" r:id="rId93"/>
    <p:sldLayoutId id="2147484898" r:id="rId94"/>
    <p:sldLayoutId id="2147484899" r:id="rId95"/>
    <p:sldLayoutId id="2147484900" r:id="rId96"/>
    <p:sldLayoutId id="2147484901" r:id="rId97"/>
    <p:sldLayoutId id="2147484902" r:id="rId98"/>
    <p:sldLayoutId id="2147484903" r:id="rId99"/>
    <p:sldLayoutId id="2147484904" r:id="rId100"/>
    <p:sldLayoutId id="2147484905" r:id="rId101"/>
    <p:sldLayoutId id="2147484906" r:id="rId102"/>
    <p:sldLayoutId id="2147484907" r:id="rId103"/>
    <p:sldLayoutId id="2147484908" r:id="rId104"/>
    <p:sldLayoutId id="2147484909" r:id="rId105"/>
    <p:sldLayoutId id="2147484910" r:id="rId106"/>
    <p:sldLayoutId id="2147484911" r:id="rId107"/>
    <p:sldLayoutId id="2147484912" r:id="rId108"/>
    <p:sldLayoutId id="2147484913" r:id="rId109"/>
    <p:sldLayoutId id="2147484914" r:id="rId110"/>
    <p:sldLayoutId id="2147484915" r:id="rId111"/>
    <p:sldLayoutId id="2147484916" r:id="rId1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dirty="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1092576454"/>
      </p:ext>
    </p:extLst>
  </p:cSld>
  <p:clrMap bg1="lt1" tx1="dk1" bg2="lt2" tx2="dk2" accent1="accent1" accent2="accent2" accent3="accent3" accent4="accent4" accent5="accent5" accent6="accent6" hlink="hlink" folHlink="folHlink"/>
  <p:sldLayoutIdLst>
    <p:sldLayoutId id="2147484980" r:id="rId1"/>
    <p:sldLayoutId id="2147484981" r:id="rId2"/>
    <p:sldLayoutId id="2147484982" r:id="rId3"/>
    <p:sldLayoutId id="2147484983" r:id="rId4"/>
    <p:sldLayoutId id="2147484984" r:id="rId5"/>
    <p:sldLayoutId id="2147484985" r:id="rId6"/>
    <p:sldLayoutId id="2147484986" r:id="rId7"/>
    <p:sldLayoutId id="214748498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dirty="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dirty="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dirty="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889297257"/>
      </p:ext>
    </p:extLst>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 id="2147485000"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dirty="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54200465"/>
      </p:ext>
    </p:extLst>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dirty="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424737"/>
      </p:ext>
    </p:extLst>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dirty="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dirty="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2638"/>
      </p:ext>
    </p:extLst>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dirty="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998107729"/>
      </p:ext>
    </p:extLst>
  </p:cSld>
  <p:clrMap bg1="lt1" tx1="dk1" bg2="lt2" tx2="dk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AGOCARES@OhioAGO.gov"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svg"/><Relationship Id="rId12"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hyperlink" Target="mailto:AGOCARES@OhioAGO.gov" TargetMode="External"/><Relationship Id="rId10" Type="http://schemas.openxmlformats.org/officeDocument/2006/relationships/image" Target="../media/image23.png"/><Relationship Id="rId4" Type="http://schemas.openxmlformats.org/officeDocument/2006/relationships/image" Target="../media/image18.svg"/><Relationship Id="rId9" Type="http://schemas.openxmlformats.org/officeDocument/2006/relationships/image" Target="../media/image22.sv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AGOCARES@OhioAGO.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56000" y="1434788"/>
            <a:ext cx="8464839" cy="769441"/>
          </a:xfrm>
          <a:prstGeom prst="rect">
            <a:avLst/>
          </a:prstGeom>
          <a:noFill/>
        </p:spPr>
        <p:txBody>
          <a:bodyPr wrap="square" rtlCol="0">
            <a:spAutoFit/>
          </a:bodyPr>
          <a:lstStyle/>
          <a:p>
            <a:r>
              <a:rPr lang="en-US" sz="4400" dirty="0">
                <a:latin typeface="Franklin Gothic Medium"/>
              </a:rPr>
              <a:t>CARES Program Rollout 2</a:t>
            </a:r>
            <a:endParaRPr lang="en-US" sz="4400" dirty="0">
              <a:latin typeface="Franklin Gothic Medium"/>
              <a:cs typeface="Franklin Gothic Medium"/>
            </a:endParaRPr>
          </a:p>
        </p:txBody>
      </p:sp>
      <p:sp>
        <p:nvSpPr>
          <p:cNvPr id="17" name="TextBox 16"/>
          <p:cNvSpPr txBox="1"/>
          <p:nvPr/>
        </p:nvSpPr>
        <p:spPr>
          <a:xfrm>
            <a:off x="756000" y="2705817"/>
            <a:ext cx="8268818" cy="738664"/>
          </a:xfrm>
          <a:prstGeom prst="rect">
            <a:avLst/>
          </a:prstGeom>
          <a:noFill/>
        </p:spPr>
        <p:txBody>
          <a:bodyPr wrap="square" rtlCol="0">
            <a:spAutoFit/>
          </a:bodyPr>
          <a:lstStyle/>
          <a:p>
            <a:r>
              <a:rPr lang="en-US" sz="2400" dirty="0">
                <a:latin typeface="Franklin Gothic Book"/>
                <a:cs typeface="Franklin Gothic Book"/>
              </a:rPr>
              <a:t>March Client Update</a:t>
            </a:r>
            <a:endParaRPr lang="en-US" sz="2800" dirty="0">
              <a:latin typeface="Franklin Gothic Book"/>
              <a:cs typeface="Franklin Gothic Book"/>
            </a:endParaRPr>
          </a:p>
          <a:p>
            <a:r>
              <a:rPr lang="en-US" i="1" dirty="0">
                <a:latin typeface="Franklin Gothic Book"/>
                <a:cs typeface="Franklin Gothic Book"/>
              </a:rPr>
              <a:t>March 17, 2023</a:t>
            </a:r>
          </a:p>
        </p:txBody>
      </p:sp>
      <p:pic>
        <p:nvPicPr>
          <p:cNvPr id="5" name="Picture 4">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735769" y="73691"/>
            <a:ext cx="1289049" cy="609528"/>
          </a:xfrm>
          <a:prstGeom prst="rect">
            <a:avLst/>
          </a:prstGeom>
        </p:spPr>
      </p:pic>
    </p:spTree>
    <p:extLst>
      <p:ext uri="{BB962C8B-B14F-4D97-AF65-F5344CB8AC3E}">
        <p14:creationId xmlns:p14="http://schemas.microsoft.com/office/powerpoint/2010/main" val="137930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CF66-9FE9-4EE0-99B4-B1FE957EF2B8}"/>
              </a:ext>
            </a:extLst>
          </p:cNvPr>
          <p:cNvSpPr>
            <a:spLocks noGrp="1"/>
          </p:cNvSpPr>
          <p:nvPr>
            <p:ph type="title"/>
          </p:nvPr>
        </p:nvSpPr>
        <p:spPr/>
        <p:txBody>
          <a:bodyPr>
            <a:normAutofit fontScale="90000"/>
          </a:bodyPr>
          <a:lstStyle/>
          <a:p>
            <a:r>
              <a:rPr lang="en-US" dirty="0"/>
              <a:t>Form ITSSEC01</a:t>
            </a:r>
            <a:br>
              <a:rPr lang="en-US" dirty="0"/>
            </a:br>
            <a:r>
              <a:rPr lang="en-US" sz="3600" dirty="0"/>
              <a:t>(Required for Certification File Exchange)</a:t>
            </a:r>
            <a:endParaRPr lang="en-US" dirty="0"/>
          </a:p>
        </p:txBody>
      </p:sp>
      <p:pic>
        <p:nvPicPr>
          <p:cNvPr id="4" name="Content Placeholder 3">
            <a:extLst>
              <a:ext uri="{FF2B5EF4-FFF2-40B4-BE49-F238E27FC236}">
                <a16:creationId xmlns:a16="http://schemas.microsoft.com/office/drawing/2014/main" id="{5C8C6E8F-0887-419D-977D-26C2D64F4DC7}"/>
              </a:ext>
            </a:extLst>
          </p:cNvPr>
          <p:cNvPicPr>
            <a:picLocks noGrp="1" noChangeAspect="1"/>
          </p:cNvPicPr>
          <p:nvPr>
            <p:ph idx="1"/>
          </p:nvPr>
        </p:nvPicPr>
        <p:blipFill rotWithShape="1">
          <a:blip r:embed="rId2"/>
          <a:srcRect l="4794" t="14070" r="8366" b="4872"/>
          <a:stretch/>
        </p:blipFill>
        <p:spPr>
          <a:xfrm>
            <a:off x="1304013" y="1181522"/>
            <a:ext cx="7203881" cy="3782311"/>
          </a:xfrm>
          <a:prstGeom prst="rect">
            <a:avLst/>
          </a:prstGeom>
        </p:spPr>
      </p:pic>
    </p:spTree>
    <p:extLst>
      <p:ext uri="{BB962C8B-B14F-4D97-AF65-F5344CB8AC3E}">
        <p14:creationId xmlns:p14="http://schemas.microsoft.com/office/powerpoint/2010/main" val="280832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EDAE-97B8-4585-A938-1A79050C0A06}"/>
              </a:ext>
            </a:extLst>
          </p:cNvPr>
          <p:cNvSpPr>
            <a:spLocks noGrp="1"/>
          </p:cNvSpPr>
          <p:nvPr>
            <p:ph type="title"/>
          </p:nvPr>
        </p:nvSpPr>
        <p:spPr>
          <a:xfrm>
            <a:off x="927196" y="244530"/>
            <a:ext cx="7782859" cy="857250"/>
          </a:xfrm>
          <a:noFill/>
        </p:spPr>
        <p:txBody>
          <a:bodyPr>
            <a:noAutofit/>
          </a:bodyPr>
          <a:lstStyle/>
          <a:p>
            <a:pPr algn="l">
              <a:defRPr/>
            </a:pPr>
            <a:r>
              <a:rPr lang="en-US" sz="2600" spc="-56" dirty="0"/>
              <a:t>Forms Status</a:t>
            </a:r>
          </a:p>
        </p:txBody>
      </p:sp>
      <p:pic>
        <p:nvPicPr>
          <p:cNvPr id="7" name="Picture 6">
            <a:extLst>
              <a:ext uri="{FF2B5EF4-FFF2-40B4-BE49-F238E27FC236}">
                <a16:creationId xmlns:a16="http://schemas.microsoft.com/office/drawing/2014/main" id="{56A919B8-56C0-429F-8731-1711A3798921}"/>
              </a:ext>
            </a:extLst>
          </p:cNvPr>
          <p:cNvPicPr>
            <a:picLocks noChangeAspect="1"/>
          </p:cNvPicPr>
          <p:nvPr/>
        </p:nvPicPr>
        <p:blipFill>
          <a:blip r:embed="rId3"/>
          <a:stretch>
            <a:fillRect/>
          </a:stretch>
        </p:blipFill>
        <p:spPr>
          <a:xfrm>
            <a:off x="7735769" y="73691"/>
            <a:ext cx="1289049" cy="609528"/>
          </a:xfrm>
          <a:prstGeom prst="rect">
            <a:avLst/>
          </a:prstGeom>
        </p:spPr>
      </p:pic>
      <p:sp>
        <p:nvSpPr>
          <p:cNvPr id="10" name="Text Placeholder 3">
            <a:extLst>
              <a:ext uri="{FF2B5EF4-FFF2-40B4-BE49-F238E27FC236}">
                <a16:creationId xmlns:a16="http://schemas.microsoft.com/office/drawing/2014/main" id="{7CF8F684-044B-46F9-B202-5869E4B281A7}"/>
              </a:ext>
            </a:extLst>
          </p:cNvPr>
          <p:cNvSpPr>
            <a:spLocks noGrp="1"/>
          </p:cNvSpPr>
          <p:nvPr/>
        </p:nvSpPr>
        <p:spPr>
          <a:xfrm>
            <a:off x="1039017" y="149855"/>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sp>
        <p:nvSpPr>
          <p:cNvPr id="4" name="Content Placeholder 3">
            <a:extLst>
              <a:ext uri="{FF2B5EF4-FFF2-40B4-BE49-F238E27FC236}">
                <a16:creationId xmlns:a16="http://schemas.microsoft.com/office/drawing/2014/main" id="{5623B25A-7117-4DB4-9317-B2C97F1E1812}"/>
              </a:ext>
            </a:extLst>
          </p:cNvPr>
          <p:cNvSpPr>
            <a:spLocks noGrp="1"/>
          </p:cNvSpPr>
          <p:nvPr>
            <p:ph idx="1"/>
          </p:nvPr>
        </p:nvSpPr>
        <p:spPr>
          <a:xfrm>
            <a:off x="832380" y="1101780"/>
            <a:ext cx="7782859" cy="3394472"/>
          </a:xfrm>
        </p:spPr>
        <p:txBody>
          <a:bodyPr>
            <a:normAutofit/>
          </a:bodyPr>
          <a:lstStyle/>
          <a:p>
            <a:r>
              <a:rPr lang="en-US" sz="2800" dirty="0"/>
              <a:t>Realistically have until mid-April to get this done</a:t>
            </a:r>
          </a:p>
          <a:p>
            <a:pPr lvl="1"/>
            <a:r>
              <a:rPr lang="en-US" sz="2400" dirty="0"/>
              <a:t>Processing takes time and we need your partnership to get these forms in ASAP</a:t>
            </a:r>
          </a:p>
          <a:p>
            <a:pPr lvl="1"/>
            <a:r>
              <a:rPr lang="en-US" sz="2400" dirty="0"/>
              <a:t>Prioritizing ITSSEC01 over the next two weeks</a:t>
            </a:r>
          </a:p>
          <a:p>
            <a:pPr lvl="2"/>
            <a:r>
              <a:rPr lang="en-US" sz="2000" dirty="0"/>
              <a:t>Those listed below, please reach out to the AGOCARES inbox and we will coordinate directly with you </a:t>
            </a:r>
            <a:r>
              <a:rPr lang="en-US" sz="2000" dirty="0">
                <a:hlinkClick r:id="rId4"/>
              </a:rPr>
              <a:t>AGOCARES@OhioAGO.gov</a:t>
            </a:r>
            <a:r>
              <a:rPr lang="en-US" sz="2000" dirty="0"/>
              <a:t> </a:t>
            </a:r>
          </a:p>
        </p:txBody>
      </p:sp>
      <p:sp>
        <p:nvSpPr>
          <p:cNvPr id="5" name="TextBox 4">
            <a:extLst>
              <a:ext uri="{FF2B5EF4-FFF2-40B4-BE49-F238E27FC236}">
                <a16:creationId xmlns:a16="http://schemas.microsoft.com/office/drawing/2014/main" id="{BFE620D5-2F1E-4FC5-9AAB-3F856B1E259C}"/>
              </a:ext>
            </a:extLst>
          </p:cNvPr>
          <p:cNvSpPr txBox="1"/>
          <p:nvPr/>
        </p:nvSpPr>
        <p:spPr>
          <a:xfrm>
            <a:off x="1074145" y="3899150"/>
            <a:ext cx="7950673" cy="1015663"/>
          </a:xfrm>
          <a:prstGeom prst="rect">
            <a:avLst/>
          </a:prstGeom>
          <a:noFill/>
        </p:spPr>
        <p:txBody>
          <a:bodyPr wrap="square" rtlCol="0">
            <a:spAutoFit/>
          </a:bodyPr>
          <a:lstStyle/>
          <a:p>
            <a:r>
              <a:rPr lang="en-US" sz="2000" b="1" dirty="0"/>
              <a:t>Adjutant General, Education, Health, MHAS, Transportation, Veterans Services, Higher Education, PYT, Inspector General, Elections Commission, Lottery, Public Safety, and STRS</a:t>
            </a:r>
          </a:p>
        </p:txBody>
      </p:sp>
    </p:spTree>
    <p:extLst>
      <p:ext uri="{BB962C8B-B14F-4D97-AF65-F5344CB8AC3E}">
        <p14:creationId xmlns:p14="http://schemas.microsoft.com/office/powerpoint/2010/main" val="3939542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2E826-83AD-4327-AED9-949EEAD0906B}"/>
              </a:ext>
            </a:extLst>
          </p:cNvPr>
          <p:cNvSpPr>
            <a:spLocks noGrp="1"/>
          </p:cNvSpPr>
          <p:nvPr>
            <p:ph type="title"/>
          </p:nvPr>
        </p:nvSpPr>
        <p:spPr/>
        <p:txBody>
          <a:bodyPr>
            <a:normAutofit fontScale="90000"/>
          </a:bodyPr>
          <a:lstStyle/>
          <a:p>
            <a:r>
              <a:rPr lang="en-US" dirty="0"/>
              <a:t>Form ITSSEC03</a:t>
            </a:r>
            <a:br>
              <a:rPr lang="en-US" dirty="0"/>
            </a:br>
            <a:r>
              <a:rPr lang="en-US" sz="3600" dirty="0"/>
              <a:t>(Required for Portal Access)</a:t>
            </a:r>
            <a:endParaRPr lang="en-US" dirty="0"/>
          </a:p>
        </p:txBody>
      </p:sp>
      <p:pic>
        <p:nvPicPr>
          <p:cNvPr id="4" name="Content Placeholder 3">
            <a:extLst>
              <a:ext uri="{FF2B5EF4-FFF2-40B4-BE49-F238E27FC236}">
                <a16:creationId xmlns:a16="http://schemas.microsoft.com/office/drawing/2014/main" id="{3D3B371E-94A1-450A-BF06-110B4FC2DA98}"/>
              </a:ext>
            </a:extLst>
          </p:cNvPr>
          <p:cNvPicPr>
            <a:picLocks noGrp="1" noChangeAspect="1"/>
          </p:cNvPicPr>
          <p:nvPr>
            <p:ph idx="1"/>
          </p:nvPr>
        </p:nvPicPr>
        <p:blipFill rotWithShape="1">
          <a:blip r:embed="rId2"/>
          <a:srcRect l="5321" t="14070" r="8629" b="4403"/>
          <a:stretch/>
        </p:blipFill>
        <p:spPr>
          <a:xfrm>
            <a:off x="1407381" y="1224500"/>
            <a:ext cx="7219784" cy="3847603"/>
          </a:xfrm>
          <a:prstGeom prst="rect">
            <a:avLst/>
          </a:prstGeom>
        </p:spPr>
      </p:pic>
    </p:spTree>
    <p:extLst>
      <p:ext uri="{BB962C8B-B14F-4D97-AF65-F5344CB8AC3E}">
        <p14:creationId xmlns:p14="http://schemas.microsoft.com/office/powerpoint/2010/main" val="2128696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a:extLst>
              <a:ext uri="{FF2B5EF4-FFF2-40B4-BE49-F238E27FC236}">
                <a16:creationId xmlns:a16="http://schemas.microsoft.com/office/drawing/2014/main" id="{B580CF92-C5E6-48EC-A97D-E79203A5D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90" y="8335"/>
            <a:ext cx="835907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B7AAD953-871E-4E5F-8517-8926202BFB71}"/>
              </a:ext>
            </a:extLst>
          </p:cNvPr>
          <p:cNvCxnSpPr>
            <a:cxnSpLocks/>
            <a:endCxn id="98306" idx="3"/>
          </p:cNvCxnSpPr>
          <p:nvPr/>
        </p:nvCxnSpPr>
        <p:spPr>
          <a:xfrm flipV="1">
            <a:off x="914400" y="2580085"/>
            <a:ext cx="8164863" cy="24594"/>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45CD111-0C6A-434B-BA85-B0AE11CB4492}"/>
              </a:ext>
            </a:extLst>
          </p:cNvPr>
          <p:cNvSpPr>
            <a:spLocks noGrp="1"/>
          </p:cNvSpPr>
          <p:nvPr>
            <p:ph type="title" idx="4294967295"/>
          </p:nvPr>
        </p:nvSpPr>
        <p:spPr>
          <a:xfrm>
            <a:off x="375558" y="1593850"/>
            <a:ext cx="8703705" cy="2235200"/>
          </a:xfrm>
        </p:spPr>
        <p:txBody>
          <a:bodyPr>
            <a:normAutofit/>
          </a:bodyPr>
          <a:lstStyle/>
          <a:p>
            <a:pPr algn="r">
              <a:lnSpc>
                <a:spcPct val="85000"/>
              </a:lnSpc>
              <a:defRPr/>
            </a:pPr>
            <a:r>
              <a:rPr lang="en-US" sz="2800" dirty="0"/>
              <a:t>Portal Development</a:t>
            </a:r>
            <a:br>
              <a:rPr lang="en-US" sz="2800" dirty="0"/>
            </a:br>
            <a:br>
              <a:rPr lang="en-US" sz="2800" dirty="0"/>
            </a:br>
            <a:endParaRPr lang="en-US" sz="2800" i="1" dirty="0"/>
          </a:p>
        </p:txBody>
      </p:sp>
    </p:spTree>
    <p:extLst>
      <p:ext uri="{BB962C8B-B14F-4D97-AF65-F5344CB8AC3E}">
        <p14:creationId xmlns:p14="http://schemas.microsoft.com/office/powerpoint/2010/main" val="972936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D4795E7-B4F7-4C51-949C-E839774A5786}"/>
              </a:ext>
            </a:extLst>
          </p:cNvPr>
          <p:cNvPicPr>
            <a:picLocks noChangeAspect="1"/>
          </p:cNvPicPr>
          <p:nvPr/>
        </p:nvPicPr>
        <p:blipFill>
          <a:blip r:embed="rId3"/>
          <a:stretch>
            <a:fillRect/>
          </a:stretch>
        </p:blipFill>
        <p:spPr>
          <a:xfrm>
            <a:off x="7735769" y="73691"/>
            <a:ext cx="1289049" cy="609528"/>
          </a:xfrm>
          <a:prstGeom prst="rect">
            <a:avLst/>
          </a:prstGeom>
        </p:spPr>
      </p:pic>
      <p:sp>
        <p:nvSpPr>
          <p:cNvPr id="8" name="Title 1">
            <a:extLst>
              <a:ext uri="{FF2B5EF4-FFF2-40B4-BE49-F238E27FC236}">
                <a16:creationId xmlns:a16="http://schemas.microsoft.com/office/drawing/2014/main" id="{A45CD111-0C6A-434B-BA85-B0AE11CB4492}"/>
              </a:ext>
            </a:extLst>
          </p:cNvPr>
          <p:cNvSpPr>
            <a:spLocks noGrp="1"/>
          </p:cNvSpPr>
          <p:nvPr>
            <p:ph type="title"/>
          </p:nvPr>
        </p:nvSpPr>
        <p:spPr/>
        <p:txBody>
          <a:bodyPr>
            <a:normAutofit/>
          </a:bodyPr>
          <a:lstStyle/>
          <a:p>
            <a:pPr algn="l">
              <a:lnSpc>
                <a:spcPct val="85000"/>
              </a:lnSpc>
              <a:defRPr/>
            </a:pPr>
            <a:r>
              <a:rPr lang="en-US" sz="2800" dirty="0"/>
              <a:t>Portal Implementation</a:t>
            </a:r>
          </a:p>
        </p:txBody>
      </p:sp>
      <p:sp>
        <p:nvSpPr>
          <p:cNvPr id="2" name="Content Placeholder 1">
            <a:extLst>
              <a:ext uri="{FF2B5EF4-FFF2-40B4-BE49-F238E27FC236}">
                <a16:creationId xmlns:a16="http://schemas.microsoft.com/office/drawing/2014/main" id="{166A41B2-48EF-4B62-B5C8-7699FCF6F568}"/>
              </a:ext>
            </a:extLst>
          </p:cNvPr>
          <p:cNvSpPr>
            <a:spLocks noGrp="1"/>
          </p:cNvSpPr>
          <p:nvPr>
            <p:ph idx="1"/>
          </p:nvPr>
        </p:nvSpPr>
        <p:spPr/>
        <p:txBody>
          <a:bodyPr>
            <a:normAutofit fontScale="77500" lnSpcReduction="20000"/>
          </a:bodyPr>
          <a:lstStyle/>
          <a:p>
            <a:pPr marL="0" indent="0">
              <a:buNone/>
            </a:pPr>
            <a:r>
              <a:rPr lang="en-US" sz="2800" b="1" dirty="0"/>
              <a:t>What does it do:</a:t>
            </a:r>
          </a:p>
          <a:p>
            <a:r>
              <a:rPr lang="en-US" sz="2800" dirty="0"/>
              <a:t>Primary means by which Clients and External Partners will be accessing reports</a:t>
            </a:r>
          </a:p>
          <a:p>
            <a:r>
              <a:rPr lang="en-US" sz="2800" dirty="0"/>
              <a:t>Also allow for account-specific updates to augment file exchange</a:t>
            </a:r>
          </a:p>
          <a:p>
            <a:endParaRPr lang="en-US" sz="2800" dirty="0"/>
          </a:p>
          <a:p>
            <a:pPr marL="0" indent="0">
              <a:buNone/>
            </a:pPr>
            <a:r>
              <a:rPr lang="en-US" sz="2800" b="1" dirty="0"/>
              <a:t>Where are we in implementation:</a:t>
            </a:r>
          </a:p>
          <a:p>
            <a:r>
              <a:rPr lang="en-US" sz="2800" dirty="0"/>
              <a:t>Completed DM Portal design and development</a:t>
            </a:r>
          </a:p>
          <a:p>
            <a:r>
              <a:rPr lang="en-US" sz="2800" dirty="0"/>
              <a:t>Currently testing the Portal prior to initiating User Acceptance Testing</a:t>
            </a:r>
          </a:p>
          <a:p>
            <a:endParaRPr lang="en-US" dirty="0"/>
          </a:p>
        </p:txBody>
      </p:sp>
      <p:sp>
        <p:nvSpPr>
          <p:cNvPr id="6" name="Text Placeholder 3">
            <a:extLst>
              <a:ext uri="{FF2B5EF4-FFF2-40B4-BE49-F238E27FC236}">
                <a16:creationId xmlns:a16="http://schemas.microsoft.com/office/drawing/2014/main" id="{BFD25714-10CC-453E-A12B-AF0B086D03FE}"/>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spTree>
    <p:extLst>
      <p:ext uri="{BB962C8B-B14F-4D97-AF65-F5344CB8AC3E}">
        <p14:creationId xmlns:p14="http://schemas.microsoft.com/office/powerpoint/2010/main" val="4220706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a:extLst>
              <a:ext uri="{FF2B5EF4-FFF2-40B4-BE49-F238E27FC236}">
                <a16:creationId xmlns:a16="http://schemas.microsoft.com/office/drawing/2014/main" id="{B580CF92-C5E6-48EC-A97D-E79203A5D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90" y="8335"/>
            <a:ext cx="835907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B7AAD953-871E-4E5F-8517-8926202BFB71}"/>
              </a:ext>
            </a:extLst>
          </p:cNvPr>
          <p:cNvCxnSpPr>
            <a:cxnSpLocks/>
            <a:endCxn id="98306" idx="3"/>
          </p:cNvCxnSpPr>
          <p:nvPr/>
        </p:nvCxnSpPr>
        <p:spPr>
          <a:xfrm flipV="1">
            <a:off x="914400" y="2580085"/>
            <a:ext cx="8164863" cy="24594"/>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45CD111-0C6A-434B-BA85-B0AE11CB4492}"/>
              </a:ext>
            </a:extLst>
          </p:cNvPr>
          <p:cNvSpPr>
            <a:spLocks noGrp="1"/>
          </p:cNvSpPr>
          <p:nvPr>
            <p:ph type="title" idx="4294967295"/>
          </p:nvPr>
        </p:nvSpPr>
        <p:spPr>
          <a:xfrm>
            <a:off x="375558" y="1593850"/>
            <a:ext cx="8703705" cy="2235200"/>
          </a:xfrm>
        </p:spPr>
        <p:txBody>
          <a:bodyPr>
            <a:normAutofit/>
          </a:bodyPr>
          <a:lstStyle/>
          <a:p>
            <a:pPr algn="r">
              <a:lnSpc>
                <a:spcPct val="85000"/>
              </a:lnSpc>
              <a:defRPr/>
            </a:pPr>
            <a:r>
              <a:rPr lang="en-US" sz="2800" dirty="0"/>
              <a:t>Data Migration Process</a:t>
            </a:r>
            <a:br>
              <a:rPr lang="en-US" sz="2800" dirty="0"/>
            </a:br>
            <a:br>
              <a:rPr lang="en-US" sz="2800" dirty="0"/>
            </a:br>
            <a:endParaRPr lang="en-US" sz="2800" i="1" dirty="0"/>
          </a:p>
        </p:txBody>
      </p:sp>
    </p:spTree>
    <p:extLst>
      <p:ext uri="{BB962C8B-B14F-4D97-AF65-F5344CB8AC3E}">
        <p14:creationId xmlns:p14="http://schemas.microsoft.com/office/powerpoint/2010/main" val="3380462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9EEF97-DB8C-4C84-B033-3B7317D26DE7}"/>
              </a:ext>
            </a:extLst>
          </p:cNvPr>
          <p:cNvPicPr>
            <a:picLocks noChangeAspect="1"/>
          </p:cNvPicPr>
          <p:nvPr/>
        </p:nvPicPr>
        <p:blipFill>
          <a:blip r:embed="rId2"/>
          <a:stretch>
            <a:fillRect/>
          </a:stretch>
        </p:blipFill>
        <p:spPr>
          <a:xfrm>
            <a:off x="867566" y="309103"/>
            <a:ext cx="8063679" cy="4091447"/>
          </a:xfrm>
          <a:prstGeom prst="rect">
            <a:avLst/>
          </a:prstGeom>
        </p:spPr>
      </p:pic>
      <p:sp>
        <p:nvSpPr>
          <p:cNvPr id="2" name="TextBox 1">
            <a:extLst>
              <a:ext uri="{FF2B5EF4-FFF2-40B4-BE49-F238E27FC236}">
                <a16:creationId xmlns:a16="http://schemas.microsoft.com/office/drawing/2014/main" id="{C557FD47-94A8-413B-8F3B-A23E784B60D1}"/>
              </a:ext>
            </a:extLst>
          </p:cNvPr>
          <p:cNvSpPr txBox="1"/>
          <p:nvPr/>
        </p:nvSpPr>
        <p:spPr>
          <a:xfrm>
            <a:off x="867566" y="4400550"/>
            <a:ext cx="7904551" cy="646331"/>
          </a:xfrm>
          <a:prstGeom prst="rect">
            <a:avLst/>
          </a:prstGeom>
          <a:noFill/>
        </p:spPr>
        <p:txBody>
          <a:bodyPr wrap="square" rtlCol="0">
            <a:spAutoFit/>
          </a:bodyPr>
          <a:lstStyle/>
          <a:p>
            <a:r>
              <a:rPr lang="en-US" dirty="0"/>
              <a:t>* We may need your assistance with corrections. However, this remains to be determined at this time based on what data quality issues are identified</a:t>
            </a:r>
          </a:p>
        </p:txBody>
      </p:sp>
    </p:spTree>
    <p:extLst>
      <p:ext uri="{BB962C8B-B14F-4D97-AF65-F5344CB8AC3E}">
        <p14:creationId xmlns:p14="http://schemas.microsoft.com/office/powerpoint/2010/main" val="2823248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21138-BB20-48BE-BA1C-E2B3316B81AF}"/>
              </a:ext>
            </a:extLst>
          </p:cNvPr>
          <p:cNvSpPr>
            <a:spLocks noGrp="1"/>
          </p:cNvSpPr>
          <p:nvPr>
            <p:ph type="title"/>
          </p:nvPr>
        </p:nvSpPr>
        <p:spPr>
          <a:xfrm>
            <a:off x="917112" y="372125"/>
            <a:ext cx="7425019" cy="549528"/>
          </a:xfrm>
        </p:spPr>
        <p:txBody>
          <a:bodyPr>
            <a:normAutofit/>
          </a:bodyPr>
          <a:lstStyle/>
          <a:p>
            <a:pPr lvl="0" algn="l" defTabSz="914400">
              <a:lnSpc>
                <a:spcPct val="90000"/>
              </a:lnSpc>
              <a:defRPr/>
            </a:pPr>
            <a:r>
              <a:rPr lang="en-US" sz="2800" dirty="0">
                <a:solidFill>
                  <a:srgbClr val="000000"/>
                </a:solidFill>
              </a:rPr>
              <a:t>CARES Resources</a:t>
            </a:r>
          </a:p>
        </p:txBody>
      </p:sp>
      <p:sp>
        <p:nvSpPr>
          <p:cNvPr id="8" name="Content Placeholder 3">
            <a:extLst>
              <a:ext uri="{FF2B5EF4-FFF2-40B4-BE49-F238E27FC236}">
                <a16:creationId xmlns:a16="http://schemas.microsoft.com/office/drawing/2014/main" id="{F4D2CA05-0F13-43F5-88F8-A726ABC12CE8}"/>
              </a:ext>
            </a:extLst>
          </p:cNvPr>
          <p:cNvSpPr txBox="1">
            <a:spLocks/>
          </p:cNvSpPr>
          <p:nvPr/>
        </p:nvSpPr>
        <p:spPr>
          <a:xfrm>
            <a:off x="859490" y="946832"/>
            <a:ext cx="8014633" cy="43530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00"/>
              </a:spcBef>
              <a:spcAft>
                <a:spcPts val="300"/>
              </a:spcAft>
              <a:buClrTx/>
              <a:buSzTx/>
              <a:buFont typeface="Arial"/>
              <a:buNone/>
              <a:tabLst/>
              <a:defRPr/>
            </a:pPr>
            <a:r>
              <a:rPr kumimoji="0" lang="en-US" sz="1400" b="0" u="none" strike="noStrike" kern="1200" cap="none" spc="0" normalizeH="0" baseline="0" noProof="0" dirty="0">
                <a:ln>
                  <a:noFill/>
                </a:ln>
                <a:solidFill>
                  <a:srgbClr val="000000"/>
                </a:solidFill>
                <a:effectLst/>
                <a:uLnTx/>
                <a:uFillTx/>
                <a:latin typeface="Franklin Gothic Book"/>
                <a:ea typeface="+mn-ea"/>
                <a:cs typeface="+mn-cs"/>
              </a:rPr>
              <a:t>The CARES leadership team is dedicated to transparency; In addition to the development of engagement strategies intended to keep stakeholders informed, the following resources and channels of communication are always available to those impacted by the CARES Program.</a:t>
            </a:r>
          </a:p>
        </p:txBody>
      </p:sp>
      <p:grpSp>
        <p:nvGrpSpPr>
          <p:cNvPr id="26" name="Group 25">
            <a:extLst>
              <a:ext uri="{FF2B5EF4-FFF2-40B4-BE49-F238E27FC236}">
                <a16:creationId xmlns:a16="http://schemas.microsoft.com/office/drawing/2014/main" id="{C264ECD8-0F0E-4CF4-A0DD-24673DAB6C23}"/>
              </a:ext>
            </a:extLst>
          </p:cNvPr>
          <p:cNvGrpSpPr/>
          <p:nvPr/>
        </p:nvGrpSpPr>
        <p:grpSpPr>
          <a:xfrm rot="19176951">
            <a:off x="3416235" y="1726819"/>
            <a:ext cx="2427708" cy="2505640"/>
            <a:chOff x="2742441" y="1794935"/>
            <a:chExt cx="3275822" cy="2803201"/>
          </a:xfrm>
        </p:grpSpPr>
        <p:sp>
          <p:nvSpPr>
            <p:cNvPr id="27" name="Freeform 12">
              <a:extLst>
                <a:ext uri="{FF2B5EF4-FFF2-40B4-BE49-F238E27FC236}">
                  <a16:creationId xmlns:a16="http://schemas.microsoft.com/office/drawing/2014/main" id="{8EDB883F-4071-4925-8CCD-8B90C3B4E5B6}"/>
                </a:ext>
              </a:extLst>
            </p:cNvPr>
            <p:cNvSpPr>
              <a:spLocks/>
            </p:cNvSpPr>
            <p:nvPr/>
          </p:nvSpPr>
          <p:spPr bwMode="auto">
            <a:xfrm>
              <a:off x="2742441" y="1794935"/>
              <a:ext cx="2014526" cy="2087744"/>
            </a:xfrm>
            <a:custGeom>
              <a:avLst/>
              <a:gdLst>
                <a:gd name="T0" fmla="*/ 143 w 866"/>
                <a:gd name="T1" fmla="*/ 918 h 1097"/>
                <a:gd name="T2" fmla="*/ 331 w 866"/>
                <a:gd name="T3" fmla="*/ 954 h 1097"/>
                <a:gd name="T4" fmla="*/ 288 w 866"/>
                <a:gd name="T5" fmla="*/ 768 h 1097"/>
                <a:gd name="T6" fmla="*/ 413 w 866"/>
                <a:gd name="T7" fmla="*/ 467 h 1097"/>
                <a:gd name="T8" fmla="*/ 695 w 866"/>
                <a:gd name="T9" fmla="*/ 343 h 1097"/>
                <a:gd name="T10" fmla="*/ 695 w 866"/>
                <a:gd name="T11" fmla="*/ 396 h 1097"/>
                <a:gd name="T12" fmla="*/ 866 w 866"/>
                <a:gd name="T13" fmla="*/ 198 h 1097"/>
                <a:gd name="T14" fmla="*/ 695 w 866"/>
                <a:gd name="T15" fmla="*/ 0 h 1097"/>
                <a:gd name="T16" fmla="*/ 695 w 866"/>
                <a:gd name="T17" fmla="*/ 54 h 1097"/>
                <a:gd name="T18" fmla="*/ 436 w 866"/>
                <a:gd name="T19" fmla="*/ 110 h 1097"/>
                <a:gd name="T20" fmla="*/ 209 w 866"/>
                <a:gd name="T21" fmla="*/ 263 h 1097"/>
                <a:gd name="T22" fmla="*/ 56 w 866"/>
                <a:gd name="T23" fmla="*/ 490 h 1097"/>
                <a:gd name="T24" fmla="*/ 0 w 866"/>
                <a:gd name="T25" fmla="*/ 768 h 1097"/>
                <a:gd name="T26" fmla="*/ 81 w 866"/>
                <a:gd name="T27" fmla="*/ 1097 h 1097"/>
                <a:gd name="T28" fmla="*/ 143 w 866"/>
                <a:gd name="T29" fmla="*/ 918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6" h="1097">
                  <a:moveTo>
                    <a:pt x="143" y="918"/>
                  </a:moveTo>
                  <a:cubicBezTo>
                    <a:pt x="331" y="954"/>
                    <a:pt x="331" y="954"/>
                    <a:pt x="331" y="954"/>
                  </a:cubicBezTo>
                  <a:cubicBezTo>
                    <a:pt x="303" y="897"/>
                    <a:pt x="288" y="832"/>
                    <a:pt x="288" y="768"/>
                  </a:cubicBezTo>
                  <a:cubicBezTo>
                    <a:pt x="288" y="654"/>
                    <a:pt x="333" y="547"/>
                    <a:pt x="413" y="467"/>
                  </a:cubicBezTo>
                  <a:cubicBezTo>
                    <a:pt x="489" y="391"/>
                    <a:pt x="588" y="348"/>
                    <a:pt x="695" y="343"/>
                  </a:cubicBezTo>
                  <a:cubicBezTo>
                    <a:pt x="695" y="396"/>
                    <a:pt x="695" y="396"/>
                    <a:pt x="695" y="396"/>
                  </a:cubicBezTo>
                  <a:cubicBezTo>
                    <a:pt x="866" y="198"/>
                    <a:pt x="866" y="198"/>
                    <a:pt x="866" y="198"/>
                  </a:cubicBezTo>
                  <a:cubicBezTo>
                    <a:pt x="695" y="0"/>
                    <a:pt x="695" y="0"/>
                    <a:pt x="695" y="0"/>
                  </a:cubicBezTo>
                  <a:cubicBezTo>
                    <a:pt x="695" y="54"/>
                    <a:pt x="695" y="54"/>
                    <a:pt x="695" y="54"/>
                  </a:cubicBezTo>
                  <a:cubicBezTo>
                    <a:pt x="605" y="57"/>
                    <a:pt x="518" y="75"/>
                    <a:pt x="436" y="110"/>
                  </a:cubicBezTo>
                  <a:cubicBezTo>
                    <a:pt x="351" y="146"/>
                    <a:pt x="275" y="198"/>
                    <a:pt x="209" y="263"/>
                  </a:cubicBezTo>
                  <a:cubicBezTo>
                    <a:pt x="144" y="329"/>
                    <a:pt x="92" y="405"/>
                    <a:pt x="56" y="490"/>
                  </a:cubicBezTo>
                  <a:cubicBezTo>
                    <a:pt x="19" y="578"/>
                    <a:pt x="0" y="672"/>
                    <a:pt x="0" y="768"/>
                  </a:cubicBezTo>
                  <a:cubicBezTo>
                    <a:pt x="0" y="882"/>
                    <a:pt x="28" y="996"/>
                    <a:pt x="81" y="1097"/>
                  </a:cubicBezTo>
                  <a:lnTo>
                    <a:pt x="143" y="918"/>
                  </a:lnTo>
                  <a:close/>
                </a:path>
              </a:pathLst>
            </a:custGeom>
            <a:solidFill>
              <a:srgbClr val="28389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Franklin Gothic Book"/>
                <a:ea typeface="+mn-ea"/>
                <a:cs typeface="+mn-cs"/>
              </a:endParaRPr>
            </a:p>
          </p:txBody>
        </p:sp>
        <p:sp>
          <p:nvSpPr>
            <p:cNvPr id="28" name="Freeform 11">
              <a:extLst>
                <a:ext uri="{FF2B5EF4-FFF2-40B4-BE49-F238E27FC236}">
                  <a16:creationId xmlns:a16="http://schemas.microsoft.com/office/drawing/2014/main" id="{9634E2EB-77AE-4FC3-A9CF-CB50869861A4}"/>
                </a:ext>
              </a:extLst>
            </p:cNvPr>
            <p:cNvSpPr>
              <a:spLocks/>
            </p:cNvSpPr>
            <p:nvPr/>
          </p:nvSpPr>
          <p:spPr bwMode="auto">
            <a:xfrm>
              <a:off x="4411792" y="1887122"/>
              <a:ext cx="1606471" cy="2150913"/>
            </a:xfrm>
            <a:custGeom>
              <a:avLst/>
              <a:gdLst>
                <a:gd name="T0" fmla="*/ 659 w 690"/>
                <a:gd name="T1" fmla="*/ 528 h 1130"/>
                <a:gd name="T2" fmla="*/ 539 w 690"/>
                <a:gd name="T3" fmla="*/ 282 h 1130"/>
                <a:gd name="T4" fmla="*/ 327 w 690"/>
                <a:gd name="T5" fmla="*/ 95 h 1130"/>
                <a:gd name="T6" fmla="*/ 1 w 690"/>
                <a:gd name="T7" fmla="*/ 0 h 1130"/>
                <a:gd name="T8" fmla="*/ 125 w 690"/>
                <a:gd name="T9" fmla="*/ 143 h 1130"/>
                <a:gd name="T10" fmla="*/ 0 w 690"/>
                <a:gd name="T11" fmla="*/ 289 h 1130"/>
                <a:gd name="T12" fmla="*/ 183 w 690"/>
                <a:gd name="T13" fmla="*/ 345 h 1130"/>
                <a:gd name="T14" fmla="*/ 381 w 690"/>
                <a:gd name="T15" fmla="*/ 603 h 1130"/>
                <a:gd name="T16" fmla="*/ 347 w 690"/>
                <a:gd name="T17" fmla="*/ 909 h 1130"/>
                <a:gd name="T18" fmla="*/ 301 w 690"/>
                <a:gd name="T19" fmla="*/ 882 h 1130"/>
                <a:gd name="T20" fmla="*/ 387 w 690"/>
                <a:gd name="T21" fmla="*/ 1130 h 1130"/>
                <a:gd name="T22" fmla="*/ 644 w 690"/>
                <a:gd name="T23" fmla="*/ 1080 h 1130"/>
                <a:gd name="T24" fmla="*/ 597 w 690"/>
                <a:gd name="T25" fmla="*/ 1053 h 1130"/>
                <a:gd name="T26" fmla="*/ 678 w 690"/>
                <a:gd name="T27" fmla="*/ 801 h 1130"/>
                <a:gd name="T28" fmla="*/ 659 w 690"/>
                <a:gd name="T29" fmla="*/ 528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0" h="1130">
                  <a:moveTo>
                    <a:pt x="659" y="528"/>
                  </a:moveTo>
                  <a:cubicBezTo>
                    <a:pt x="635" y="439"/>
                    <a:pt x="595" y="356"/>
                    <a:pt x="539" y="282"/>
                  </a:cubicBezTo>
                  <a:cubicBezTo>
                    <a:pt x="482" y="206"/>
                    <a:pt x="410" y="143"/>
                    <a:pt x="327" y="95"/>
                  </a:cubicBezTo>
                  <a:cubicBezTo>
                    <a:pt x="228" y="37"/>
                    <a:pt x="115" y="5"/>
                    <a:pt x="1" y="0"/>
                  </a:cubicBezTo>
                  <a:cubicBezTo>
                    <a:pt x="125" y="143"/>
                    <a:pt x="125" y="143"/>
                    <a:pt x="125" y="143"/>
                  </a:cubicBezTo>
                  <a:cubicBezTo>
                    <a:pt x="0" y="289"/>
                    <a:pt x="0" y="289"/>
                    <a:pt x="0" y="289"/>
                  </a:cubicBezTo>
                  <a:cubicBezTo>
                    <a:pt x="64" y="293"/>
                    <a:pt x="127" y="312"/>
                    <a:pt x="183" y="345"/>
                  </a:cubicBezTo>
                  <a:cubicBezTo>
                    <a:pt x="281" y="401"/>
                    <a:pt x="351" y="493"/>
                    <a:pt x="381" y="603"/>
                  </a:cubicBezTo>
                  <a:cubicBezTo>
                    <a:pt x="409" y="706"/>
                    <a:pt x="397" y="815"/>
                    <a:pt x="347" y="909"/>
                  </a:cubicBezTo>
                  <a:cubicBezTo>
                    <a:pt x="301" y="882"/>
                    <a:pt x="301" y="882"/>
                    <a:pt x="301" y="882"/>
                  </a:cubicBezTo>
                  <a:cubicBezTo>
                    <a:pt x="387" y="1130"/>
                    <a:pt x="387" y="1130"/>
                    <a:pt x="387" y="1130"/>
                  </a:cubicBezTo>
                  <a:cubicBezTo>
                    <a:pt x="644" y="1080"/>
                    <a:pt x="644" y="1080"/>
                    <a:pt x="644" y="1080"/>
                  </a:cubicBezTo>
                  <a:cubicBezTo>
                    <a:pt x="597" y="1053"/>
                    <a:pt x="597" y="1053"/>
                    <a:pt x="597" y="1053"/>
                  </a:cubicBezTo>
                  <a:cubicBezTo>
                    <a:pt x="640" y="975"/>
                    <a:pt x="667" y="890"/>
                    <a:pt x="678" y="801"/>
                  </a:cubicBezTo>
                  <a:cubicBezTo>
                    <a:pt x="690" y="709"/>
                    <a:pt x="683" y="618"/>
                    <a:pt x="659" y="528"/>
                  </a:cubicBezTo>
                  <a:close/>
                </a:path>
              </a:pathLst>
            </a:custGeom>
            <a:solidFill>
              <a:srgbClr val="4E316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Franklin Gothic Book"/>
                <a:ea typeface="+mn-ea"/>
                <a:cs typeface="+mn-cs"/>
              </a:endParaRPr>
            </a:p>
          </p:txBody>
        </p:sp>
        <p:sp>
          <p:nvSpPr>
            <p:cNvPr id="29" name="Freeform 13">
              <a:extLst>
                <a:ext uri="{FF2B5EF4-FFF2-40B4-BE49-F238E27FC236}">
                  <a16:creationId xmlns:a16="http://schemas.microsoft.com/office/drawing/2014/main" id="{F505A30C-E147-4E8B-AF4B-FF879E9D0CCE}"/>
                </a:ext>
              </a:extLst>
            </p:cNvPr>
            <p:cNvSpPr>
              <a:spLocks/>
            </p:cNvSpPr>
            <p:nvPr/>
          </p:nvSpPr>
          <p:spPr bwMode="auto">
            <a:xfrm>
              <a:off x="2820769" y="3530576"/>
              <a:ext cx="2924603" cy="1067560"/>
            </a:xfrm>
            <a:custGeom>
              <a:avLst/>
              <a:gdLst>
                <a:gd name="T0" fmla="*/ 1071 w 1257"/>
                <a:gd name="T1" fmla="*/ 267 h 561"/>
                <a:gd name="T2" fmla="*/ 1008 w 1257"/>
                <a:gd name="T3" fmla="*/ 85 h 561"/>
                <a:gd name="T4" fmla="*/ 868 w 1257"/>
                <a:gd name="T5" fmla="*/ 216 h 561"/>
                <a:gd name="T6" fmla="*/ 656 w 1257"/>
                <a:gd name="T7" fmla="*/ 273 h 561"/>
                <a:gd name="T8" fmla="*/ 545 w 1257"/>
                <a:gd name="T9" fmla="*/ 258 h 561"/>
                <a:gd name="T10" fmla="*/ 297 w 1257"/>
                <a:gd name="T11" fmla="*/ 76 h 561"/>
                <a:gd name="T12" fmla="*/ 343 w 1257"/>
                <a:gd name="T13" fmla="*/ 49 h 561"/>
                <a:gd name="T14" fmla="*/ 86 w 1257"/>
                <a:gd name="T15" fmla="*/ 0 h 561"/>
                <a:gd name="T16" fmla="*/ 0 w 1257"/>
                <a:gd name="T17" fmla="*/ 247 h 561"/>
                <a:gd name="T18" fmla="*/ 47 w 1257"/>
                <a:gd name="T19" fmla="*/ 220 h 561"/>
                <a:gd name="T20" fmla="*/ 225 w 1257"/>
                <a:gd name="T21" fmla="*/ 417 h 561"/>
                <a:gd name="T22" fmla="*/ 471 w 1257"/>
                <a:gd name="T23" fmla="*/ 537 h 561"/>
                <a:gd name="T24" fmla="*/ 655 w 1257"/>
                <a:gd name="T25" fmla="*/ 561 h 561"/>
                <a:gd name="T26" fmla="*/ 743 w 1257"/>
                <a:gd name="T27" fmla="*/ 556 h 561"/>
                <a:gd name="T28" fmla="*/ 1012 w 1257"/>
                <a:gd name="T29" fmla="*/ 465 h 561"/>
                <a:gd name="T30" fmla="*/ 1257 w 1257"/>
                <a:gd name="T31" fmla="*/ 231 h 561"/>
                <a:gd name="T32" fmla="*/ 1071 w 1257"/>
                <a:gd name="T33" fmla="*/ 267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7" h="561">
                  <a:moveTo>
                    <a:pt x="1071" y="267"/>
                  </a:moveTo>
                  <a:cubicBezTo>
                    <a:pt x="1008" y="85"/>
                    <a:pt x="1008" y="85"/>
                    <a:pt x="1008" y="85"/>
                  </a:cubicBezTo>
                  <a:cubicBezTo>
                    <a:pt x="972" y="138"/>
                    <a:pt x="924" y="183"/>
                    <a:pt x="868" y="216"/>
                  </a:cubicBezTo>
                  <a:cubicBezTo>
                    <a:pt x="803" y="253"/>
                    <a:pt x="730" y="273"/>
                    <a:pt x="656" y="273"/>
                  </a:cubicBezTo>
                  <a:cubicBezTo>
                    <a:pt x="619" y="273"/>
                    <a:pt x="582" y="268"/>
                    <a:pt x="545" y="258"/>
                  </a:cubicBezTo>
                  <a:cubicBezTo>
                    <a:pt x="442" y="230"/>
                    <a:pt x="354" y="166"/>
                    <a:pt x="297" y="76"/>
                  </a:cubicBezTo>
                  <a:cubicBezTo>
                    <a:pt x="343" y="49"/>
                    <a:pt x="343" y="49"/>
                    <a:pt x="343" y="49"/>
                  </a:cubicBezTo>
                  <a:cubicBezTo>
                    <a:pt x="86" y="0"/>
                    <a:pt x="86" y="0"/>
                    <a:pt x="86" y="0"/>
                  </a:cubicBezTo>
                  <a:cubicBezTo>
                    <a:pt x="0" y="247"/>
                    <a:pt x="0" y="247"/>
                    <a:pt x="0" y="247"/>
                  </a:cubicBezTo>
                  <a:cubicBezTo>
                    <a:pt x="47" y="220"/>
                    <a:pt x="47" y="220"/>
                    <a:pt x="47" y="220"/>
                  </a:cubicBezTo>
                  <a:cubicBezTo>
                    <a:pt x="94" y="297"/>
                    <a:pt x="153" y="363"/>
                    <a:pt x="225" y="417"/>
                  </a:cubicBezTo>
                  <a:cubicBezTo>
                    <a:pt x="298" y="472"/>
                    <a:pt x="381" y="513"/>
                    <a:pt x="471" y="537"/>
                  </a:cubicBezTo>
                  <a:cubicBezTo>
                    <a:pt x="531" y="553"/>
                    <a:pt x="593" y="561"/>
                    <a:pt x="655" y="561"/>
                  </a:cubicBezTo>
                  <a:cubicBezTo>
                    <a:pt x="685" y="561"/>
                    <a:pt x="714" y="559"/>
                    <a:pt x="743" y="556"/>
                  </a:cubicBezTo>
                  <a:cubicBezTo>
                    <a:pt x="838" y="544"/>
                    <a:pt x="929" y="514"/>
                    <a:pt x="1012" y="465"/>
                  </a:cubicBezTo>
                  <a:cubicBezTo>
                    <a:pt x="1111" y="408"/>
                    <a:pt x="1196" y="327"/>
                    <a:pt x="1257" y="231"/>
                  </a:cubicBezTo>
                  <a:lnTo>
                    <a:pt x="1071" y="267"/>
                  </a:lnTo>
                  <a:close/>
                </a:path>
              </a:pathLst>
            </a:custGeom>
            <a:solidFill>
              <a:srgbClr val="FCB04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Franklin Gothic Book"/>
                <a:ea typeface="+mn-ea"/>
                <a:cs typeface="+mn-cs"/>
              </a:endParaRPr>
            </a:p>
          </p:txBody>
        </p:sp>
      </p:grpSp>
      <p:sp>
        <p:nvSpPr>
          <p:cNvPr id="30" name="Inhaltsplatzhalter 4">
            <a:extLst>
              <a:ext uri="{FF2B5EF4-FFF2-40B4-BE49-F238E27FC236}">
                <a16:creationId xmlns:a16="http://schemas.microsoft.com/office/drawing/2014/main" id="{5A1EDB0C-1558-47EB-90E2-5CC14F765E46}"/>
              </a:ext>
            </a:extLst>
          </p:cNvPr>
          <p:cNvSpPr txBox="1">
            <a:spLocks/>
          </p:cNvSpPr>
          <p:nvPr/>
        </p:nvSpPr>
        <p:spPr>
          <a:xfrm>
            <a:off x="895209" y="2355401"/>
            <a:ext cx="2335295" cy="276999"/>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1800" b="1" i="0" u="none" strike="noStrike" kern="1200" cap="none" spc="0" normalizeH="0" baseline="0" noProof="0" dirty="0">
                <a:ln>
                  <a:noFill/>
                </a:ln>
                <a:solidFill>
                  <a:srgbClr val="283891"/>
                </a:solidFill>
                <a:effectLst/>
                <a:uLnTx/>
                <a:uFillTx/>
                <a:latin typeface="Franklin Gothic Book"/>
                <a:ea typeface="Open Sans" panose="020B0606030504020204" pitchFamily="34" charset="0"/>
                <a:cs typeface="Open Sans" panose="020B0606030504020204" pitchFamily="34" charset="0"/>
              </a:rPr>
              <a:t>CARES Mailbox</a:t>
            </a:r>
            <a:endParaRPr kumimoji="0" lang="en-US" sz="1800" b="0" i="0" u="none" strike="noStrike" kern="1200" cap="none" spc="0" normalizeH="0" baseline="0" noProof="0" dirty="0">
              <a:ln>
                <a:noFill/>
              </a:ln>
              <a:solidFill>
                <a:srgbClr val="283891"/>
              </a:solidFill>
              <a:effectLst/>
              <a:uLnTx/>
              <a:uFillTx/>
              <a:latin typeface="Franklin Gothic Book"/>
            </a:endParaRPr>
          </a:p>
        </p:txBody>
      </p:sp>
      <p:sp>
        <p:nvSpPr>
          <p:cNvPr id="31" name="Inhaltsplatzhalter 4">
            <a:extLst>
              <a:ext uri="{FF2B5EF4-FFF2-40B4-BE49-F238E27FC236}">
                <a16:creationId xmlns:a16="http://schemas.microsoft.com/office/drawing/2014/main" id="{45D04BE9-11DD-4407-8D05-44B54749EBDF}"/>
              </a:ext>
            </a:extLst>
          </p:cNvPr>
          <p:cNvSpPr txBox="1">
            <a:spLocks/>
          </p:cNvSpPr>
          <p:nvPr/>
        </p:nvSpPr>
        <p:spPr>
          <a:xfrm>
            <a:off x="5907481" y="1724434"/>
            <a:ext cx="2590475" cy="276999"/>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1800" b="1" i="0" u="none" strike="noStrike" kern="1200" cap="none" spc="0" normalizeH="0" baseline="0" noProof="0" dirty="0">
                <a:ln>
                  <a:noFill/>
                </a:ln>
                <a:solidFill>
                  <a:srgbClr val="4B2E67"/>
                </a:solidFill>
                <a:effectLst/>
                <a:uLnTx/>
                <a:uFillTx/>
                <a:latin typeface="Franklin Gothic Book"/>
                <a:ea typeface="Open Sans" panose="020B0606030504020204" pitchFamily="34" charset="0"/>
                <a:cs typeface="Open Sans" panose="020B0606030504020204" pitchFamily="34" charset="0"/>
              </a:rPr>
              <a:t>CARES Website</a:t>
            </a:r>
            <a:endParaRPr kumimoji="0" lang="en-US" sz="1800" b="0" i="0" u="none" strike="noStrike" kern="1200" cap="none" spc="0" normalizeH="0" baseline="0" noProof="0" dirty="0">
              <a:ln>
                <a:noFill/>
              </a:ln>
              <a:solidFill>
                <a:srgbClr val="4B2E67"/>
              </a:solidFill>
              <a:effectLst/>
              <a:uLnTx/>
              <a:uFillTx/>
              <a:latin typeface="Franklin Gothic Book"/>
            </a:endParaRPr>
          </a:p>
        </p:txBody>
      </p:sp>
      <p:sp>
        <p:nvSpPr>
          <p:cNvPr id="32" name="Inhaltsplatzhalter 4">
            <a:extLst>
              <a:ext uri="{FF2B5EF4-FFF2-40B4-BE49-F238E27FC236}">
                <a16:creationId xmlns:a16="http://schemas.microsoft.com/office/drawing/2014/main" id="{C663EF9F-2F38-4293-B043-594D8732A3A3}"/>
              </a:ext>
            </a:extLst>
          </p:cNvPr>
          <p:cNvSpPr txBox="1">
            <a:spLocks/>
          </p:cNvSpPr>
          <p:nvPr/>
        </p:nvSpPr>
        <p:spPr>
          <a:xfrm>
            <a:off x="6182551" y="3127709"/>
            <a:ext cx="2414274" cy="276999"/>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1800" b="1" i="0" u="none" strike="noStrike" kern="1200" cap="none" spc="0" normalizeH="0" baseline="0" noProof="0" dirty="0">
                <a:ln>
                  <a:noFill/>
                </a:ln>
                <a:solidFill>
                  <a:srgbClr val="FCB040"/>
                </a:solidFill>
                <a:effectLst/>
                <a:uLnTx/>
                <a:uFillTx/>
                <a:latin typeface="Franklin Gothic Book"/>
                <a:ea typeface="Open Sans" panose="020B0606030504020204" pitchFamily="34" charset="0"/>
                <a:cs typeface="Open Sans" panose="020B0606030504020204" pitchFamily="34" charset="0"/>
              </a:rPr>
              <a:t>Stakeholder Contacts</a:t>
            </a:r>
            <a:endParaRPr kumimoji="0" lang="en-US" sz="1800" b="0" i="0" u="none" strike="noStrike" kern="1200" cap="none" spc="0" normalizeH="0" baseline="0" noProof="0" dirty="0">
              <a:ln>
                <a:noFill/>
              </a:ln>
              <a:solidFill>
                <a:srgbClr val="FCB040"/>
              </a:solidFill>
              <a:effectLst/>
              <a:uLnTx/>
              <a:uFillTx/>
              <a:latin typeface="Franklin Gothic Book"/>
              <a:ea typeface="+mn-ea"/>
              <a:cs typeface="+mn-cs"/>
            </a:endParaRPr>
          </a:p>
        </p:txBody>
      </p:sp>
      <p:sp>
        <p:nvSpPr>
          <p:cNvPr id="33" name="Rectangle 32">
            <a:extLst>
              <a:ext uri="{FF2B5EF4-FFF2-40B4-BE49-F238E27FC236}">
                <a16:creationId xmlns:a16="http://schemas.microsoft.com/office/drawing/2014/main" id="{E17A3A87-D270-4D7B-8D8B-F68A21D6CC35}"/>
              </a:ext>
            </a:extLst>
          </p:cNvPr>
          <p:cNvSpPr/>
          <p:nvPr/>
        </p:nvSpPr>
        <p:spPr>
          <a:xfrm>
            <a:off x="818473" y="2616851"/>
            <a:ext cx="2412031"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Franklin Gothic Book"/>
                <a:ea typeface="Open Sans" panose="020B0606030504020204" pitchFamily="34" charset="0"/>
                <a:cs typeface="Open Sans" panose="020B0606030504020204" pitchFamily="34" charset="0"/>
              </a:rPr>
              <a:t>The AGOCARES mailbox will be used by the program team to distribute CARES communications to stakeholders and respond to inquiries regarding the Program.</a:t>
            </a:r>
            <a:endParaRPr kumimoji="0" lang="en-US" sz="1200" b="0" i="0" u="none" strike="noStrike" kern="0" cap="none" spc="0" normalizeH="0" baseline="0" noProof="0" dirty="0">
              <a:ln>
                <a:noFill/>
              </a:ln>
              <a:solidFill>
                <a:srgbClr val="000000"/>
              </a:solidFill>
              <a:effectLst/>
              <a:uLnTx/>
              <a:uFillTx/>
              <a:latin typeface="Franklin Gothic Book"/>
              <a:ea typeface="+mn-ea"/>
              <a:cs typeface="+mn-cs"/>
            </a:endParaRPr>
          </a:p>
        </p:txBody>
      </p:sp>
      <p:sp>
        <p:nvSpPr>
          <p:cNvPr id="34" name="Rectangle 33">
            <a:extLst>
              <a:ext uri="{FF2B5EF4-FFF2-40B4-BE49-F238E27FC236}">
                <a16:creationId xmlns:a16="http://schemas.microsoft.com/office/drawing/2014/main" id="{8CFB4831-A145-4BB4-9797-F8B1CB974C76}"/>
              </a:ext>
            </a:extLst>
          </p:cNvPr>
          <p:cNvSpPr/>
          <p:nvPr/>
        </p:nvSpPr>
        <p:spPr>
          <a:xfrm>
            <a:off x="5979177" y="3330290"/>
            <a:ext cx="2746368" cy="830997"/>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a:ea typeface="Open Sans" panose="020B0606030504020204" pitchFamily="34" charset="0"/>
                <a:cs typeface="Open Sans" panose="020B0606030504020204" pitchFamily="34" charset="0"/>
              </a:rPr>
              <a:t>Stakeholder POCs serve as a direct resource, providing a channel of communication between each audience and the Program team </a:t>
            </a:r>
          </a:p>
        </p:txBody>
      </p:sp>
      <p:sp>
        <p:nvSpPr>
          <p:cNvPr id="35" name="Rectangle 34">
            <a:extLst>
              <a:ext uri="{FF2B5EF4-FFF2-40B4-BE49-F238E27FC236}">
                <a16:creationId xmlns:a16="http://schemas.microsoft.com/office/drawing/2014/main" id="{57C2ADEA-A8DD-4962-BA11-221233046DB8}"/>
              </a:ext>
            </a:extLst>
          </p:cNvPr>
          <p:cNvSpPr/>
          <p:nvPr/>
        </p:nvSpPr>
        <p:spPr>
          <a:xfrm>
            <a:off x="5907483" y="1917970"/>
            <a:ext cx="2689342" cy="646331"/>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a:ea typeface="Open Sans" panose="020B0606030504020204" pitchFamily="34" charset="0"/>
                <a:cs typeface="Open Sans" panose="020B0606030504020204" pitchFamily="34" charset="0"/>
              </a:rPr>
              <a:t>This website serves as your resource for the most up-to-date Program information and updates</a:t>
            </a:r>
          </a:p>
        </p:txBody>
      </p:sp>
      <p:pic>
        <p:nvPicPr>
          <p:cNvPr id="36" name="Graphic 35" descr="Open envelope">
            <a:extLst>
              <a:ext uri="{FF2B5EF4-FFF2-40B4-BE49-F238E27FC236}">
                <a16:creationId xmlns:a16="http://schemas.microsoft.com/office/drawing/2014/main" id="{EAAB356D-CA36-4861-90E0-4D13F2C43EB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90724" y="2697476"/>
            <a:ext cx="418062" cy="418062"/>
          </a:xfrm>
          <a:prstGeom prst="rect">
            <a:avLst/>
          </a:prstGeom>
        </p:spPr>
      </p:pic>
      <p:sp>
        <p:nvSpPr>
          <p:cNvPr id="39" name="Rectangle 38">
            <a:extLst>
              <a:ext uri="{FF2B5EF4-FFF2-40B4-BE49-F238E27FC236}">
                <a16:creationId xmlns:a16="http://schemas.microsoft.com/office/drawing/2014/main" id="{983E97C4-2DA9-4148-95F3-B8C93FA0B945}"/>
              </a:ext>
            </a:extLst>
          </p:cNvPr>
          <p:cNvSpPr/>
          <p:nvPr/>
        </p:nvSpPr>
        <p:spPr>
          <a:xfrm>
            <a:off x="1024944" y="4484722"/>
            <a:ext cx="7209356" cy="641405"/>
          </a:xfrm>
          <a:prstGeom prst="rect">
            <a:avLst/>
          </a:prstGeom>
          <a:noFill/>
          <a:ln w="28575" cap="flat" cmpd="sng" algn="ctr">
            <a:solidFill>
              <a:srgbClr val="000000"/>
            </a:solidFill>
            <a:prstDash val="solid"/>
          </a:ln>
          <a:effectLst/>
        </p:spPr>
        <p:txBody>
          <a:bodyPr rtlCol="0" anchor="ctr"/>
          <a:lstStyle/>
          <a:p>
            <a:pPr algn="ctr" defTabSz="914400">
              <a:defRPr/>
            </a:pPr>
            <a:r>
              <a:rPr kumimoji="0" lang="en-US" sz="1200" b="0" i="0" u="none" strike="noStrike" kern="0" cap="none" spc="0" normalizeH="0" baseline="0" noProof="0" dirty="0">
                <a:ln>
                  <a:noFill/>
                </a:ln>
                <a:solidFill>
                  <a:srgbClr val="000000"/>
                </a:solidFill>
                <a:effectLst/>
                <a:uLnTx/>
                <a:uFillTx/>
                <a:latin typeface="Franklin Gothic Book"/>
                <a:ea typeface="Open Sans" panose="020B0606030504020204" pitchFamily="34" charset="0"/>
                <a:cs typeface="Open Sans" panose="020B0606030504020204" pitchFamily="34" charset="0"/>
              </a:rPr>
              <a:t>Have questions, feedback or concerns? Please email the AGO’s CARES Program team at </a:t>
            </a:r>
            <a:r>
              <a:rPr kumimoji="0" lang="en-US" sz="1200" b="1" i="0" u="none" strike="noStrike" kern="0" cap="none" spc="0" normalizeH="0" baseline="0" noProof="0" dirty="0">
                <a:ln>
                  <a:noFill/>
                </a:ln>
                <a:solidFill>
                  <a:srgbClr val="000000"/>
                </a:solidFill>
                <a:effectLst/>
                <a:uLnTx/>
                <a:uFillTx/>
                <a:latin typeface="Franklin Gothic Book"/>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AGOCARES@OhioAGO.gov</a:t>
            </a:r>
            <a:r>
              <a:rPr kumimoji="0" lang="en-US" sz="1200" b="1" i="0" u="none" strike="noStrike" kern="0" cap="none" spc="0" normalizeH="0" baseline="0" noProof="0" dirty="0">
                <a:ln>
                  <a:noFill/>
                </a:ln>
                <a:solidFill>
                  <a:srgbClr val="000000"/>
                </a:solidFill>
                <a:effectLst/>
                <a:uLnTx/>
                <a:uFillTx/>
                <a:latin typeface="Franklin Gothic Book"/>
                <a:ea typeface="Open Sans" panose="020B0606030504020204" pitchFamily="34" charset="0"/>
                <a:cs typeface="Open Sans" panose="020B0606030504020204" pitchFamily="34" charset="0"/>
              </a:rPr>
              <a:t> </a:t>
            </a:r>
            <a:r>
              <a:rPr lang="en-US" sz="1200" kern="0" dirty="0">
                <a:solidFill>
                  <a:srgbClr val="000000"/>
                </a:solidFill>
                <a:latin typeface="Franklin Gothic Book"/>
                <a:ea typeface="Open Sans" panose="020B0606030504020204" pitchFamily="34" charset="0"/>
                <a:cs typeface="Open Sans" panose="020B0606030504020204" pitchFamily="34" charset="0"/>
              </a:rPr>
              <a:t>or visit the CARES Website at </a:t>
            </a:r>
            <a:r>
              <a:rPr lang="en-US" sz="1200" dirty="0">
                <a:solidFill>
                  <a:srgbClr val="283891"/>
                </a:solidFill>
              </a:rPr>
              <a:t>https://www.ohioattorneygeneral.gov/Business/Collections/CARES-Program/About</a:t>
            </a:r>
          </a:p>
        </p:txBody>
      </p:sp>
      <p:sp>
        <p:nvSpPr>
          <p:cNvPr id="41" name="Slide Number Placeholder 1">
            <a:extLst>
              <a:ext uri="{FF2B5EF4-FFF2-40B4-BE49-F238E27FC236}">
                <a16:creationId xmlns:a16="http://schemas.microsoft.com/office/drawing/2014/main" id="{52BEF3E6-71A6-4538-8469-9CA75F9CFB28}"/>
              </a:ext>
            </a:extLst>
          </p:cNvPr>
          <p:cNvSpPr txBox="1">
            <a:spLocks/>
          </p:cNvSpPr>
          <p:nvPr/>
        </p:nvSpPr>
        <p:spPr>
          <a:xfrm>
            <a:off x="6664712" y="4769185"/>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93E9B97-627C-0B46-BC02-2F61A8E4A5DF}" type="slidenum">
              <a:rPr kumimoji="0" lang="en-US" sz="1200" b="0" i="0" u="none" strike="noStrike" kern="1200" cap="none" spc="0" normalizeH="0" baseline="0" noProof="0" smtClean="0">
                <a:ln>
                  <a:noFill/>
                </a:ln>
                <a:solidFill>
                  <a:srgbClr val="A8A9AB"/>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A8A9AB"/>
              </a:solidFill>
              <a:effectLst/>
              <a:uLnTx/>
              <a:uFillTx/>
              <a:latin typeface="Franklin Gothic Book"/>
              <a:ea typeface="+mn-ea"/>
              <a:cs typeface="+mn-cs"/>
            </a:endParaRPr>
          </a:p>
        </p:txBody>
      </p:sp>
      <p:pic>
        <p:nvPicPr>
          <p:cNvPr id="4" name="Graphic 3" descr="Network">
            <a:extLst>
              <a:ext uri="{FF2B5EF4-FFF2-40B4-BE49-F238E27FC236}">
                <a16:creationId xmlns:a16="http://schemas.microsoft.com/office/drawing/2014/main" id="{C978AB31-6CAA-4445-965D-BD05D60E39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09499" y="2419565"/>
            <a:ext cx="1077810" cy="1077810"/>
          </a:xfrm>
          <a:prstGeom prst="rect">
            <a:avLst/>
          </a:prstGeom>
        </p:spPr>
      </p:pic>
      <p:pic>
        <p:nvPicPr>
          <p:cNvPr id="7" name="Graphic 6" descr="Ethernet">
            <a:extLst>
              <a:ext uri="{FF2B5EF4-FFF2-40B4-BE49-F238E27FC236}">
                <a16:creationId xmlns:a16="http://schemas.microsoft.com/office/drawing/2014/main" id="{F2150D2E-E20E-457A-A45F-7C38549D8C77}"/>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9535943">
            <a:off x="4855462" y="3378296"/>
            <a:ext cx="767394" cy="767394"/>
          </a:xfrm>
          <a:prstGeom prst="rect">
            <a:avLst/>
          </a:prstGeom>
        </p:spPr>
      </p:pic>
      <p:pic>
        <p:nvPicPr>
          <p:cNvPr id="10" name="Graphic 9" descr="World">
            <a:extLst>
              <a:ext uri="{FF2B5EF4-FFF2-40B4-BE49-F238E27FC236}">
                <a16:creationId xmlns:a16="http://schemas.microsoft.com/office/drawing/2014/main" id="{78261503-8745-41E6-ACBA-CFA1A6C43FE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784220" y="1881416"/>
            <a:ext cx="526093" cy="526093"/>
          </a:xfrm>
          <a:prstGeom prst="rect">
            <a:avLst/>
          </a:prstGeom>
        </p:spPr>
      </p:pic>
      <p:pic>
        <p:nvPicPr>
          <p:cNvPr id="24" name="Picture 23">
            <a:extLst>
              <a:ext uri="{FF2B5EF4-FFF2-40B4-BE49-F238E27FC236}">
                <a16:creationId xmlns:a16="http://schemas.microsoft.com/office/drawing/2014/main" id="{02BC8E76-4157-4F63-BD2F-A6B54963A6D5}"/>
              </a:ext>
            </a:extLst>
          </p:cNvPr>
          <p:cNvPicPr>
            <a:picLocks noChangeAspect="1"/>
          </p:cNvPicPr>
          <p:nvPr/>
        </p:nvPicPr>
        <p:blipFill>
          <a:blip r:embed="rId12"/>
          <a:stretch>
            <a:fillRect/>
          </a:stretch>
        </p:blipFill>
        <p:spPr>
          <a:xfrm>
            <a:off x="7735769" y="73691"/>
            <a:ext cx="1289049" cy="609528"/>
          </a:xfrm>
          <a:prstGeom prst="rect">
            <a:avLst/>
          </a:prstGeom>
        </p:spPr>
      </p:pic>
      <p:sp>
        <p:nvSpPr>
          <p:cNvPr id="23" name="Text Placeholder 3">
            <a:extLst>
              <a:ext uri="{FF2B5EF4-FFF2-40B4-BE49-F238E27FC236}">
                <a16:creationId xmlns:a16="http://schemas.microsoft.com/office/drawing/2014/main" id="{247E7E99-2556-4A47-A84F-BC5A3F85A984}"/>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spTree>
    <p:extLst>
      <p:ext uri="{BB962C8B-B14F-4D97-AF65-F5344CB8AC3E}">
        <p14:creationId xmlns:p14="http://schemas.microsoft.com/office/powerpoint/2010/main" val="3447048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844C78-D1D0-42ED-A651-4F64C9BE6A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9911" y="89100"/>
            <a:ext cx="5350933" cy="4965300"/>
          </a:xfrm>
          <a:prstGeom prst="rect">
            <a:avLst/>
          </a:prstGeom>
        </p:spPr>
      </p:pic>
      <p:sp>
        <p:nvSpPr>
          <p:cNvPr id="7" name="Title 7">
            <a:extLst>
              <a:ext uri="{FF2B5EF4-FFF2-40B4-BE49-F238E27FC236}">
                <a16:creationId xmlns:a16="http://schemas.microsoft.com/office/drawing/2014/main" id="{FF922779-30E7-4B00-9773-A31D4BE5575A}"/>
              </a:ext>
            </a:extLst>
          </p:cNvPr>
          <p:cNvSpPr txBox="1">
            <a:spLocks/>
          </p:cNvSpPr>
          <p:nvPr/>
        </p:nvSpPr>
        <p:spPr>
          <a:xfrm>
            <a:off x="904875" y="1416051"/>
            <a:ext cx="3292079" cy="2066925"/>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p>
          <a:p>
            <a:pPr>
              <a:defRPr/>
            </a:pPr>
            <a:r>
              <a:rPr lang="en-US" dirty="0"/>
              <a:t>Thank You!</a:t>
            </a:r>
          </a:p>
        </p:txBody>
      </p:sp>
    </p:spTree>
    <p:extLst>
      <p:ext uri="{BB962C8B-B14F-4D97-AF65-F5344CB8AC3E}">
        <p14:creationId xmlns:p14="http://schemas.microsoft.com/office/powerpoint/2010/main" val="2718582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EDAE-97B8-4585-A938-1A79050C0A06}"/>
              </a:ext>
            </a:extLst>
          </p:cNvPr>
          <p:cNvSpPr>
            <a:spLocks noGrp="1"/>
          </p:cNvSpPr>
          <p:nvPr>
            <p:ph type="title"/>
          </p:nvPr>
        </p:nvSpPr>
        <p:spPr>
          <a:xfrm>
            <a:off x="961091" y="390596"/>
            <a:ext cx="7782859" cy="609529"/>
          </a:xfrm>
        </p:spPr>
        <p:txBody>
          <a:bodyPr>
            <a:noAutofit/>
          </a:bodyPr>
          <a:lstStyle/>
          <a:p>
            <a:pPr algn="l" eaLnBrk="1" fontAlgn="auto" hangingPunct="1">
              <a:spcAft>
                <a:spcPts val="0"/>
              </a:spcAft>
              <a:defRPr/>
            </a:pPr>
            <a:r>
              <a:rPr lang="en-US" sz="2800" spc="-56" dirty="0"/>
              <a:t>Objectives &amp; Logistics</a:t>
            </a:r>
          </a:p>
        </p:txBody>
      </p:sp>
      <p:sp>
        <p:nvSpPr>
          <p:cNvPr id="3" name="Content Placeholder 2">
            <a:extLst>
              <a:ext uri="{FF2B5EF4-FFF2-40B4-BE49-F238E27FC236}">
                <a16:creationId xmlns:a16="http://schemas.microsoft.com/office/drawing/2014/main" id="{3EF1AF97-4C0C-4953-964D-C78A19410BCF}"/>
              </a:ext>
            </a:extLst>
          </p:cNvPr>
          <p:cNvSpPr>
            <a:spLocks noGrp="1"/>
          </p:cNvSpPr>
          <p:nvPr>
            <p:ph idx="1"/>
          </p:nvPr>
        </p:nvSpPr>
        <p:spPr>
          <a:xfrm>
            <a:off x="903941" y="1200151"/>
            <a:ext cx="7782859" cy="3737370"/>
          </a:xfrm>
        </p:spPr>
        <p:txBody>
          <a:bodyPr>
            <a:normAutofit/>
          </a:bodyPr>
          <a:lstStyle/>
          <a:p>
            <a:r>
              <a:rPr lang="en-US" sz="2000" dirty="0"/>
              <a:t>Objectives</a:t>
            </a:r>
          </a:p>
          <a:p>
            <a:pPr lvl="1"/>
            <a:r>
              <a:rPr lang="en-US" sz="2000" dirty="0"/>
              <a:t>Provide Rollout 2 Status Updates</a:t>
            </a:r>
          </a:p>
          <a:p>
            <a:pPr lvl="2"/>
            <a:r>
              <a:rPr lang="en-US" sz="1600" dirty="0"/>
              <a:t>Program Timeline, Iteration Plan and Scope</a:t>
            </a:r>
          </a:p>
          <a:p>
            <a:pPr lvl="2"/>
            <a:r>
              <a:rPr lang="en-US" sz="1600" dirty="0"/>
              <a:t>Interface and SFTP Adoption Timeline</a:t>
            </a:r>
          </a:p>
          <a:p>
            <a:pPr lvl="2"/>
            <a:r>
              <a:rPr lang="en-US" sz="1600" dirty="0"/>
              <a:t>Portal Implementation</a:t>
            </a:r>
          </a:p>
          <a:p>
            <a:pPr lvl="2"/>
            <a:r>
              <a:rPr lang="en-US" sz="1600" dirty="0"/>
              <a:t>Data Migration</a:t>
            </a:r>
          </a:p>
          <a:p>
            <a:pPr marL="914400" lvl="2" indent="0">
              <a:buNone/>
            </a:pPr>
            <a:endParaRPr lang="en-US" sz="1600" dirty="0"/>
          </a:p>
          <a:p>
            <a:r>
              <a:rPr lang="en-US" sz="2000" dirty="0"/>
              <a:t>Logistics </a:t>
            </a:r>
          </a:p>
          <a:p>
            <a:pPr lvl="1"/>
            <a:r>
              <a:rPr lang="en-US" sz="2000" dirty="0"/>
              <a:t>Session will be recorded and made available along with PowerPoint</a:t>
            </a:r>
          </a:p>
          <a:p>
            <a:pPr lvl="1"/>
            <a:r>
              <a:rPr lang="en-US" sz="2000" dirty="0"/>
              <a:t>Send questions to </a:t>
            </a:r>
            <a:r>
              <a:rPr lang="en-US" sz="2000" dirty="0">
                <a:solidFill>
                  <a:srgbClr val="283891"/>
                </a:solidFill>
                <a:hlinkClick r:id="rId3">
                  <a:extLst>
                    <a:ext uri="{A12FA001-AC4F-418D-AE19-62706E023703}">
                      <ahyp:hlinkClr xmlns:ahyp="http://schemas.microsoft.com/office/drawing/2018/hyperlinkcolor" val="tx"/>
                    </a:ext>
                  </a:extLst>
                </a:hlinkClick>
              </a:rPr>
              <a:t>AGOCARES@OhioAGO.gov</a:t>
            </a:r>
            <a:r>
              <a:rPr lang="en-US" sz="2000" dirty="0">
                <a:solidFill>
                  <a:srgbClr val="283891"/>
                </a:solidFill>
              </a:rPr>
              <a:t> </a:t>
            </a:r>
          </a:p>
          <a:p>
            <a:pPr lvl="2"/>
            <a:endParaRPr lang="en-US" sz="2000" dirty="0"/>
          </a:p>
        </p:txBody>
      </p:sp>
      <p:pic>
        <p:nvPicPr>
          <p:cNvPr id="6" name="Picture 5">
            <a:extLst>
              <a:ext uri="{FF2B5EF4-FFF2-40B4-BE49-F238E27FC236}">
                <a16:creationId xmlns:a16="http://schemas.microsoft.com/office/drawing/2014/main" id="{7D0A3D80-3806-4867-813D-0F552BDCEE49}"/>
              </a:ext>
            </a:extLst>
          </p:cNvPr>
          <p:cNvPicPr>
            <a:picLocks noChangeAspect="1"/>
          </p:cNvPicPr>
          <p:nvPr/>
        </p:nvPicPr>
        <p:blipFill>
          <a:blip r:embed="rId4"/>
          <a:stretch>
            <a:fillRect/>
          </a:stretch>
        </p:blipFill>
        <p:spPr>
          <a:xfrm>
            <a:off x="7735769" y="73691"/>
            <a:ext cx="1289049" cy="609528"/>
          </a:xfrm>
          <a:prstGeom prst="rect">
            <a:avLst/>
          </a:prstGeom>
        </p:spPr>
      </p:pic>
      <p:sp>
        <p:nvSpPr>
          <p:cNvPr id="7" name="Text Placeholder 3">
            <a:extLst>
              <a:ext uri="{FF2B5EF4-FFF2-40B4-BE49-F238E27FC236}">
                <a16:creationId xmlns:a16="http://schemas.microsoft.com/office/drawing/2014/main" id="{D8664436-73FE-4DAB-9212-1D9801A962EE}"/>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spTree>
    <p:extLst>
      <p:ext uri="{BB962C8B-B14F-4D97-AF65-F5344CB8AC3E}">
        <p14:creationId xmlns:p14="http://schemas.microsoft.com/office/powerpoint/2010/main" val="3989600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a:extLst>
              <a:ext uri="{FF2B5EF4-FFF2-40B4-BE49-F238E27FC236}">
                <a16:creationId xmlns:a16="http://schemas.microsoft.com/office/drawing/2014/main" id="{B580CF92-C5E6-48EC-A97D-E79203A5D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90" y="8335"/>
            <a:ext cx="835907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B7AAD953-871E-4E5F-8517-8926202BFB71}"/>
              </a:ext>
            </a:extLst>
          </p:cNvPr>
          <p:cNvCxnSpPr>
            <a:cxnSpLocks/>
            <a:endCxn id="98306" idx="3"/>
          </p:cNvCxnSpPr>
          <p:nvPr/>
        </p:nvCxnSpPr>
        <p:spPr>
          <a:xfrm flipV="1">
            <a:off x="914400" y="2580085"/>
            <a:ext cx="8164863" cy="24594"/>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45CD111-0C6A-434B-BA85-B0AE11CB4492}"/>
              </a:ext>
            </a:extLst>
          </p:cNvPr>
          <p:cNvSpPr>
            <a:spLocks noGrp="1"/>
          </p:cNvSpPr>
          <p:nvPr>
            <p:ph type="title" idx="4294967295"/>
          </p:nvPr>
        </p:nvSpPr>
        <p:spPr>
          <a:xfrm>
            <a:off x="375558" y="1593850"/>
            <a:ext cx="8703705" cy="2235200"/>
          </a:xfrm>
        </p:spPr>
        <p:txBody>
          <a:bodyPr>
            <a:normAutofit/>
          </a:bodyPr>
          <a:lstStyle/>
          <a:p>
            <a:pPr algn="r">
              <a:lnSpc>
                <a:spcPct val="85000"/>
              </a:lnSpc>
              <a:defRPr/>
            </a:pPr>
            <a:r>
              <a:rPr lang="en-US" sz="2800" dirty="0"/>
              <a:t>Program Timeline Update</a:t>
            </a:r>
            <a:br>
              <a:rPr lang="en-US" sz="2800" dirty="0"/>
            </a:br>
            <a:br>
              <a:rPr lang="en-US" sz="2800" dirty="0"/>
            </a:br>
            <a:endParaRPr lang="en-US" sz="2800" i="1" dirty="0"/>
          </a:p>
        </p:txBody>
      </p:sp>
    </p:spTree>
    <p:extLst>
      <p:ext uri="{BB962C8B-B14F-4D97-AF65-F5344CB8AC3E}">
        <p14:creationId xmlns:p14="http://schemas.microsoft.com/office/powerpoint/2010/main" val="1438743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807159-2661-4C2D-8DAA-F834E3F4D956}"/>
              </a:ext>
            </a:extLst>
          </p:cNvPr>
          <p:cNvPicPr>
            <a:picLocks noChangeAspect="1"/>
          </p:cNvPicPr>
          <p:nvPr/>
        </p:nvPicPr>
        <p:blipFill>
          <a:blip r:embed="rId2"/>
          <a:stretch>
            <a:fillRect/>
          </a:stretch>
        </p:blipFill>
        <p:spPr>
          <a:xfrm>
            <a:off x="927100" y="841835"/>
            <a:ext cx="6879652" cy="4171851"/>
          </a:xfrm>
          <a:prstGeom prst="rect">
            <a:avLst/>
          </a:prstGeom>
        </p:spPr>
      </p:pic>
      <p:sp>
        <p:nvSpPr>
          <p:cNvPr id="5" name="Text Placeholder 3">
            <a:extLst>
              <a:ext uri="{FF2B5EF4-FFF2-40B4-BE49-F238E27FC236}">
                <a16:creationId xmlns:a16="http://schemas.microsoft.com/office/drawing/2014/main" id="{324180C3-9BD0-4623-8224-30F0C12DA5D1}"/>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pic>
        <p:nvPicPr>
          <p:cNvPr id="17" name="Picture 16">
            <a:extLst>
              <a:ext uri="{FF2B5EF4-FFF2-40B4-BE49-F238E27FC236}">
                <a16:creationId xmlns:a16="http://schemas.microsoft.com/office/drawing/2014/main" id="{D881A2E0-87E3-496D-B49C-4A4DFBB99CBC}"/>
              </a:ext>
            </a:extLst>
          </p:cNvPr>
          <p:cNvPicPr>
            <a:picLocks noChangeAspect="1"/>
          </p:cNvPicPr>
          <p:nvPr/>
        </p:nvPicPr>
        <p:blipFill>
          <a:blip r:embed="rId3"/>
          <a:stretch>
            <a:fillRect/>
          </a:stretch>
        </p:blipFill>
        <p:spPr>
          <a:xfrm>
            <a:off x="7585075" y="129814"/>
            <a:ext cx="1289049" cy="609528"/>
          </a:xfrm>
          <a:prstGeom prst="rect">
            <a:avLst/>
          </a:prstGeom>
        </p:spPr>
      </p:pic>
      <p:sp>
        <p:nvSpPr>
          <p:cNvPr id="6" name="Title 1">
            <a:extLst>
              <a:ext uri="{FF2B5EF4-FFF2-40B4-BE49-F238E27FC236}">
                <a16:creationId xmlns:a16="http://schemas.microsoft.com/office/drawing/2014/main" id="{8B726679-7D29-409E-BF0E-9CEC0A611547}"/>
              </a:ext>
            </a:extLst>
          </p:cNvPr>
          <p:cNvSpPr>
            <a:spLocks noGrp="1"/>
          </p:cNvSpPr>
          <p:nvPr/>
        </p:nvSpPr>
        <p:spPr>
          <a:xfrm>
            <a:off x="1028919" y="375678"/>
            <a:ext cx="6777833" cy="409972"/>
          </a:xfrm>
          <a:prstGeom prst="rect">
            <a:avLst/>
          </a:prstGeom>
          <a:noFill/>
        </p:spPr>
        <p:txBody>
          <a:bodyPr vert="horz" lIns="0" tIns="45720" rIns="0" bIns="0" rtlCol="0" anchor="b" anchorCtr="0">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r>
              <a:rPr lang="en-US" sz="2800" dirty="0"/>
              <a:t>Rollout #2 – Program Timeline</a:t>
            </a:r>
          </a:p>
        </p:txBody>
      </p:sp>
      <p:sp>
        <p:nvSpPr>
          <p:cNvPr id="7" name="Rectangle 6">
            <a:extLst>
              <a:ext uri="{FF2B5EF4-FFF2-40B4-BE49-F238E27FC236}">
                <a16:creationId xmlns:a16="http://schemas.microsoft.com/office/drawing/2014/main" id="{9ADF3F36-E653-4B1C-BE20-BA009AAC6419}"/>
              </a:ext>
            </a:extLst>
          </p:cNvPr>
          <p:cNvSpPr/>
          <p:nvPr/>
        </p:nvSpPr>
        <p:spPr>
          <a:xfrm>
            <a:off x="927099" y="1295400"/>
            <a:ext cx="4169596" cy="3720623"/>
          </a:xfrm>
          <a:prstGeom prst="rect">
            <a:avLst/>
          </a:prstGeom>
          <a:solidFill>
            <a:srgbClr val="DEDEDE">
              <a:alpha val="67059"/>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9788B345-2FA6-4226-9F81-D0162F057769}"/>
              </a:ext>
            </a:extLst>
          </p:cNvPr>
          <p:cNvCxnSpPr>
            <a:cxnSpLocks/>
          </p:cNvCxnSpPr>
          <p:nvPr/>
        </p:nvCxnSpPr>
        <p:spPr>
          <a:xfrm flipH="1">
            <a:off x="5096695" y="1264490"/>
            <a:ext cx="14365" cy="3749196"/>
          </a:xfrm>
          <a:prstGeom prst="straightConnector1">
            <a:avLst/>
          </a:prstGeom>
          <a:noFill/>
          <a:ln w="25400" cap="flat" cmpd="sng" algn="ctr">
            <a:solidFill>
              <a:srgbClr val="00B050"/>
            </a:solidFill>
            <a:prstDash val="solid"/>
            <a:headEnd type="triangle"/>
            <a:tailEnd type="triangle"/>
          </a:ln>
          <a:effectLst>
            <a:outerShdw blurRad="40000" dist="20000" dir="5400000" rotWithShape="0">
              <a:srgbClr val="000000">
                <a:alpha val="38000"/>
              </a:srgbClr>
            </a:outerShdw>
          </a:effectLst>
        </p:spPr>
      </p:cxnSp>
      <p:sp>
        <p:nvSpPr>
          <p:cNvPr id="11" name="TextBox 10">
            <a:extLst>
              <a:ext uri="{FF2B5EF4-FFF2-40B4-BE49-F238E27FC236}">
                <a16:creationId xmlns:a16="http://schemas.microsoft.com/office/drawing/2014/main" id="{EAFE03B0-C950-493C-A5EE-71DB87DBFCAE}"/>
              </a:ext>
            </a:extLst>
          </p:cNvPr>
          <p:cNvSpPr txBox="1"/>
          <p:nvPr/>
        </p:nvSpPr>
        <p:spPr>
          <a:xfrm>
            <a:off x="3723801" y="1208461"/>
            <a:ext cx="643125" cy="200055"/>
          </a:xfrm>
          <a:prstGeom prst="rect">
            <a:avLst/>
          </a:prstGeom>
          <a:noFill/>
        </p:spPr>
        <p:txBody>
          <a:bodyPr wrap="none" rtlCol="0">
            <a:spAutoFit/>
          </a:bodyPr>
          <a:lstStyle/>
          <a:p>
            <a:r>
              <a:rPr lang="en-US" sz="700" b="1" dirty="0">
                <a:solidFill>
                  <a:srgbClr val="00B050"/>
                </a:solidFill>
              </a:rPr>
              <a:t>We are here</a:t>
            </a:r>
          </a:p>
        </p:txBody>
      </p:sp>
    </p:spTree>
    <p:extLst>
      <p:ext uri="{BB962C8B-B14F-4D97-AF65-F5344CB8AC3E}">
        <p14:creationId xmlns:p14="http://schemas.microsoft.com/office/powerpoint/2010/main" val="3685775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8E4DD-1B57-4F04-B057-45B45A813B93}"/>
              </a:ext>
            </a:extLst>
          </p:cNvPr>
          <p:cNvSpPr>
            <a:spLocks noGrp="1"/>
          </p:cNvSpPr>
          <p:nvPr>
            <p:ph type="title"/>
          </p:nvPr>
        </p:nvSpPr>
        <p:spPr>
          <a:xfrm>
            <a:off x="918503" y="415954"/>
            <a:ext cx="5856765" cy="380867"/>
          </a:xfrm>
          <a:noFill/>
        </p:spPr>
        <p:txBody>
          <a:bodyPr>
            <a:noAutofit/>
          </a:bodyPr>
          <a:lstStyle/>
          <a:p>
            <a:pPr algn="l"/>
            <a:r>
              <a:rPr lang="en-US" sz="2800" dirty="0"/>
              <a:t>Rollout #2 </a:t>
            </a:r>
            <a:r>
              <a:rPr lang="en-US" sz="2800" dirty="0">
                <a:solidFill>
                  <a:schemeClr val="tx1"/>
                </a:solidFill>
              </a:rPr>
              <a:t>– Iteration Plan &amp; Scope </a:t>
            </a:r>
          </a:p>
        </p:txBody>
      </p:sp>
      <p:grpSp>
        <p:nvGrpSpPr>
          <p:cNvPr id="4" name="Group 3">
            <a:extLst>
              <a:ext uri="{FF2B5EF4-FFF2-40B4-BE49-F238E27FC236}">
                <a16:creationId xmlns:a16="http://schemas.microsoft.com/office/drawing/2014/main" id="{C520BEB0-DB4D-48AC-99CB-CB68E436B748}"/>
              </a:ext>
            </a:extLst>
          </p:cNvPr>
          <p:cNvGrpSpPr/>
          <p:nvPr/>
        </p:nvGrpSpPr>
        <p:grpSpPr>
          <a:xfrm>
            <a:off x="1393604" y="1313794"/>
            <a:ext cx="1506990" cy="2039851"/>
            <a:chOff x="2668141" y="1217896"/>
            <a:chExt cx="1506990" cy="1477963"/>
          </a:xfrm>
        </p:grpSpPr>
        <p:sp>
          <p:nvSpPr>
            <p:cNvPr id="79" name="Rectangle 78">
              <a:extLst>
                <a:ext uri="{FF2B5EF4-FFF2-40B4-BE49-F238E27FC236}">
                  <a16:creationId xmlns:a16="http://schemas.microsoft.com/office/drawing/2014/main" id="{1513CB69-A09D-4E6A-B50D-1768BCA3C9C3}"/>
                </a:ext>
              </a:extLst>
            </p:cNvPr>
            <p:cNvSpPr/>
            <p:nvPr/>
          </p:nvSpPr>
          <p:spPr>
            <a:xfrm>
              <a:off x="2668141" y="1217896"/>
              <a:ext cx="1506990" cy="230515"/>
            </a:xfrm>
            <a:prstGeom prst="rect">
              <a:avLst/>
            </a:prstGeom>
            <a:solidFill>
              <a:srgbClr val="10069F"/>
            </a:solidFill>
            <a:ln w="6350" cap="flat" cmpd="sng" algn="ctr">
              <a:solidFill>
                <a:srgbClr val="10069F">
                  <a:lumMod val="75000"/>
                </a:srgb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ts val="200"/>
                </a:spcBef>
                <a:spcAft>
                  <a:spcPct val="0"/>
                </a:spcAft>
                <a:buClrTx/>
                <a:buSzTx/>
                <a:buFontTx/>
                <a:buNone/>
                <a:tabLst/>
                <a:defRPr/>
              </a:pPr>
              <a:r>
                <a:rPr kumimoji="0" lang="en-US" sz="1200" b="0" i="0" u="none" strike="noStrike" kern="1200" cap="none" spc="0" normalizeH="0" baseline="0" noProof="0">
                  <a:ln>
                    <a:noFill/>
                  </a:ln>
                  <a:solidFill>
                    <a:sysClr val="window" lastClr="FFFFFF"/>
                  </a:solidFill>
                  <a:effectLst/>
                  <a:uLnTx/>
                  <a:uFillTx/>
                  <a:latin typeface="Franklin Gothic Book"/>
                  <a:ea typeface="Roboto Regular" pitchFamily="2" charset="0"/>
                  <a:cs typeface="+mn-cs"/>
                </a:rPr>
                <a:t>Iteration 1</a:t>
              </a:r>
            </a:p>
          </p:txBody>
        </p:sp>
        <p:sp>
          <p:nvSpPr>
            <p:cNvPr id="84" name="Rectangle 83">
              <a:extLst>
                <a:ext uri="{FF2B5EF4-FFF2-40B4-BE49-F238E27FC236}">
                  <a16:creationId xmlns:a16="http://schemas.microsoft.com/office/drawing/2014/main" id="{71EE941B-AEB3-41AA-96D2-3DF70CCE4DB3}"/>
                </a:ext>
              </a:extLst>
            </p:cNvPr>
            <p:cNvSpPr/>
            <p:nvPr/>
          </p:nvSpPr>
          <p:spPr>
            <a:xfrm>
              <a:off x="2668141" y="1538238"/>
              <a:ext cx="1506990" cy="1157621"/>
            </a:xfrm>
            <a:prstGeom prst="rect">
              <a:avLst/>
            </a:prstGeom>
            <a:gradFill rotWithShape="1">
              <a:gsLst>
                <a:gs pos="0">
                  <a:sysClr val="window" lastClr="FFFFFF">
                    <a:lumMod val="95000"/>
                  </a:sysClr>
                </a:gs>
                <a:gs pos="100000">
                  <a:sysClr val="window" lastClr="FFFFFF">
                    <a:lumMod val="85000"/>
                  </a:sysClr>
                </a:gs>
              </a:gsLst>
              <a:lin ang="5400000" scaled="1"/>
            </a:gradFill>
            <a:ln w="6350" cap="flat" cmpd="sng" algn="ctr">
              <a:solidFill>
                <a:sysClr val="window" lastClr="FFFFFF">
                  <a:lumMod val="65000"/>
                </a:sys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Franklin Gothic Book"/>
                <a:ea typeface="Roboto Regular" pitchFamily="2" charset="0"/>
                <a:cs typeface="+mn-cs"/>
              </a:endParaRPr>
            </a:p>
          </p:txBody>
        </p:sp>
        <p:sp>
          <p:nvSpPr>
            <p:cNvPr id="96" name="TextBox 31">
              <a:extLst>
                <a:ext uri="{FF2B5EF4-FFF2-40B4-BE49-F238E27FC236}">
                  <a16:creationId xmlns:a16="http://schemas.microsoft.com/office/drawing/2014/main" id="{DF979D78-56CB-498F-B7F3-2A8829846B24}"/>
                </a:ext>
              </a:extLst>
            </p:cNvPr>
            <p:cNvSpPr txBox="1"/>
            <p:nvPr/>
          </p:nvSpPr>
          <p:spPr>
            <a:xfrm>
              <a:off x="2688265" y="1538238"/>
              <a:ext cx="1475764" cy="1157621"/>
            </a:xfrm>
            <a:prstGeom prst="rect">
              <a:avLst/>
            </a:prstGeom>
            <a:noFill/>
          </p:spPr>
          <p:txBody>
            <a:bodyPr wrap="square" lIns="91440" tIns="0" rIns="0" bIns="0" rtlCol="0" anchor="t" anchorCtr="0">
              <a:noAutofit/>
            </a:bodyPr>
            <a:lstStyle>
              <a:defPPr>
                <a:defRPr lang="en-US"/>
              </a:defPPr>
              <a:lvl1pPr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1pPr>
              <a:lvl2pPr marL="4572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2pPr>
              <a:lvl3pPr marL="9144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3pPr>
              <a:lvl4pPr marL="13716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4pPr>
              <a:lvl5pPr marL="18288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5pPr>
              <a:lvl6pPr marL="2286000" algn="l" defTabSz="914400" rtl="0" eaLnBrk="1" latinLnBrk="0" hangingPunct="1">
                <a:defRPr kern="1200">
                  <a:solidFill>
                    <a:schemeClr val="tx1"/>
                  </a:solidFill>
                  <a:latin typeface="Roboto Light" panose="02000000000000000000" pitchFamily="2" charset="0"/>
                  <a:ea typeface="+mn-ea"/>
                  <a:cs typeface="+mn-cs"/>
                </a:defRPr>
              </a:lvl6pPr>
              <a:lvl7pPr marL="2743200" algn="l" defTabSz="914400" rtl="0" eaLnBrk="1" latinLnBrk="0" hangingPunct="1">
                <a:defRPr kern="1200">
                  <a:solidFill>
                    <a:schemeClr val="tx1"/>
                  </a:solidFill>
                  <a:latin typeface="Roboto Light" panose="02000000000000000000" pitchFamily="2" charset="0"/>
                  <a:ea typeface="+mn-ea"/>
                  <a:cs typeface="+mn-cs"/>
                </a:defRPr>
              </a:lvl7pPr>
              <a:lvl8pPr marL="3200400" algn="l" defTabSz="914400" rtl="0" eaLnBrk="1" latinLnBrk="0" hangingPunct="1">
                <a:defRPr kern="1200">
                  <a:solidFill>
                    <a:schemeClr val="tx1"/>
                  </a:solidFill>
                  <a:latin typeface="Roboto Light" panose="02000000000000000000" pitchFamily="2" charset="0"/>
                  <a:ea typeface="+mn-ea"/>
                  <a:cs typeface="+mn-cs"/>
                </a:defRPr>
              </a:lvl8pPr>
              <a:lvl9pPr marL="3657600" algn="l" defTabSz="914400" rtl="0" eaLnBrk="1" latinLnBrk="0" hangingPunct="1">
                <a:defRPr kern="1200">
                  <a:solidFill>
                    <a:schemeClr val="tx1"/>
                  </a:solidFill>
                  <a:latin typeface="Roboto Light" panose="02000000000000000000" pitchFamily="2" charset="0"/>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50" b="1" i="0" u="none" strike="noStrike" kern="1200" cap="none" spc="0" normalizeH="0" baseline="0" noProof="0" dirty="0">
                  <a:ln>
                    <a:noFill/>
                  </a:ln>
                  <a:solidFill>
                    <a:srgbClr val="000000"/>
                  </a:solidFill>
                  <a:effectLst/>
                  <a:uLnTx/>
                  <a:uFillTx/>
                  <a:latin typeface="Franklin Gothic Book"/>
                  <a:ea typeface="Roboto Regular" pitchFamily="2" charset="0"/>
                  <a:cs typeface="+mn-cs"/>
                </a:rPr>
                <a:t>Workflows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Forward Strategy</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Admin Fee Processing</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SC Court Costs</a:t>
              </a:r>
              <a:endParaRPr kumimoji="0" lang="is-I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is-IS" sz="750" b="1" i="0" u="none" strike="noStrike" kern="1200" cap="none" spc="0" normalizeH="0" baseline="0" noProof="0" dirty="0">
                  <a:ln>
                    <a:noFill/>
                  </a:ln>
                  <a:solidFill>
                    <a:srgbClr val="000000"/>
                  </a:solidFill>
                  <a:effectLst/>
                  <a:uLnTx/>
                  <a:uFillTx/>
                  <a:latin typeface="Franklin Gothic Book"/>
                  <a:ea typeface="Roboto Regular" pitchFamily="2" charset="0"/>
                  <a:cs typeface="+mn-cs"/>
                </a:rPr>
                <a:t>Integration</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is-I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Trustee Checks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is-I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BMV Hold Release Outbound</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is-I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DPSC Certifications Inbound</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is-I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Client Financial Inbound</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50" b="1" i="0" u="none" strike="noStrike" kern="1200" cap="none" spc="0" normalizeH="0" baseline="0" noProof="0" dirty="0">
                  <a:ln>
                    <a:noFill/>
                  </a:ln>
                  <a:solidFill>
                    <a:srgbClr val="000000"/>
                  </a:solidFill>
                  <a:effectLst/>
                  <a:uLnTx/>
                  <a:uFillTx/>
                  <a:latin typeface="Franklin Gothic Book"/>
                  <a:ea typeface="Roboto Regular" pitchFamily="2" charset="0"/>
                  <a:cs typeface="+mn-cs"/>
                </a:rPr>
                <a:t>Other</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Letters/Reports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Data Migration</a:t>
              </a:r>
            </a:p>
          </p:txBody>
        </p:sp>
      </p:grpSp>
      <p:grpSp>
        <p:nvGrpSpPr>
          <p:cNvPr id="5" name="Group 4">
            <a:extLst>
              <a:ext uri="{FF2B5EF4-FFF2-40B4-BE49-F238E27FC236}">
                <a16:creationId xmlns:a16="http://schemas.microsoft.com/office/drawing/2014/main" id="{EFA02D77-9C27-469F-84EE-2088FF4EC3D4}"/>
              </a:ext>
            </a:extLst>
          </p:cNvPr>
          <p:cNvGrpSpPr/>
          <p:nvPr/>
        </p:nvGrpSpPr>
        <p:grpSpPr>
          <a:xfrm>
            <a:off x="3103110" y="1313794"/>
            <a:ext cx="1506990" cy="2049906"/>
            <a:chOff x="4334436" y="1210612"/>
            <a:chExt cx="1506990" cy="1485248"/>
          </a:xfrm>
        </p:grpSpPr>
        <p:sp>
          <p:nvSpPr>
            <p:cNvPr id="80" name="Rectangle 79">
              <a:extLst>
                <a:ext uri="{FF2B5EF4-FFF2-40B4-BE49-F238E27FC236}">
                  <a16:creationId xmlns:a16="http://schemas.microsoft.com/office/drawing/2014/main" id="{51B36F83-06FA-4E35-A721-922D575A9CCF}"/>
                </a:ext>
              </a:extLst>
            </p:cNvPr>
            <p:cNvSpPr/>
            <p:nvPr/>
          </p:nvSpPr>
          <p:spPr>
            <a:xfrm>
              <a:off x="4334436" y="1210612"/>
              <a:ext cx="1506990" cy="237799"/>
            </a:xfrm>
            <a:prstGeom prst="rect">
              <a:avLst/>
            </a:prstGeom>
            <a:solidFill>
              <a:srgbClr val="10069F"/>
            </a:solidFill>
            <a:ln w="6350" cap="flat" cmpd="sng" algn="ctr">
              <a:solidFill>
                <a:srgbClr val="10069F">
                  <a:lumMod val="75000"/>
                </a:srgb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ts val="200"/>
                </a:spcBef>
                <a:spcAft>
                  <a:spcPct val="0"/>
                </a:spcAft>
                <a:buClrTx/>
                <a:buSzTx/>
                <a:buFontTx/>
                <a:buNone/>
                <a:tabLst/>
                <a:defRPr/>
              </a:pPr>
              <a:r>
                <a:rPr kumimoji="0" lang="en-US" sz="1200" b="0" i="0" u="none" strike="noStrike" kern="1200" cap="none" spc="0" normalizeH="0" baseline="0" noProof="0">
                  <a:ln>
                    <a:noFill/>
                  </a:ln>
                  <a:solidFill>
                    <a:sysClr val="window" lastClr="FFFFFF"/>
                  </a:solidFill>
                  <a:effectLst/>
                  <a:uLnTx/>
                  <a:uFillTx/>
                  <a:latin typeface="Franklin Gothic Book"/>
                  <a:ea typeface="Roboto Regular" pitchFamily="2" charset="0"/>
                  <a:cs typeface="+mn-cs"/>
                </a:rPr>
                <a:t>Iteration 2</a:t>
              </a:r>
            </a:p>
          </p:txBody>
        </p:sp>
        <p:sp>
          <p:nvSpPr>
            <p:cNvPr id="85" name="Rectangle 84">
              <a:extLst>
                <a:ext uri="{FF2B5EF4-FFF2-40B4-BE49-F238E27FC236}">
                  <a16:creationId xmlns:a16="http://schemas.microsoft.com/office/drawing/2014/main" id="{70A12E40-A871-4A18-8C7C-28C0D2F69826}"/>
                </a:ext>
              </a:extLst>
            </p:cNvPr>
            <p:cNvSpPr/>
            <p:nvPr/>
          </p:nvSpPr>
          <p:spPr>
            <a:xfrm>
              <a:off x="4334436" y="1538239"/>
              <a:ext cx="1506990" cy="1157621"/>
            </a:xfrm>
            <a:prstGeom prst="rect">
              <a:avLst/>
            </a:prstGeom>
            <a:gradFill rotWithShape="1">
              <a:gsLst>
                <a:gs pos="0">
                  <a:sysClr val="window" lastClr="FFFFFF">
                    <a:lumMod val="95000"/>
                  </a:sysClr>
                </a:gs>
                <a:gs pos="100000">
                  <a:sysClr val="window" lastClr="FFFFFF">
                    <a:lumMod val="85000"/>
                  </a:sysClr>
                </a:gs>
              </a:gsLst>
              <a:lin ang="5400000" scaled="1"/>
            </a:gradFill>
            <a:ln w="6350" cap="flat" cmpd="sng" algn="ctr">
              <a:solidFill>
                <a:sysClr val="window" lastClr="FFFFFF">
                  <a:lumMod val="65000"/>
                </a:sys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Franklin Gothic Book"/>
                <a:ea typeface="Roboto Regular" pitchFamily="2" charset="0"/>
                <a:cs typeface="+mn-cs"/>
              </a:endParaRPr>
            </a:p>
          </p:txBody>
        </p:sp>
        <p:sp>
          <p:nvSpPr>
            <p:cNvPr id="97" name="TextBox 32">
              <a:extLst>
                <a:ext uri="{FF2B5EF4-FFF2-40B4-BE49-F238E27FC236}">
                  <a16:creationId xmlns:a16="http://schemas.microsoft.com/office/drawing/2014/main" id="{B7A4B52C-3788-414C-A5F1-1D465A2DBA3E}"/>
                </a:ext>
              </a:extLst>
            </p:cNvPr>
            <p:cNvSpPr txBox="1"/>
            <p:nvPr/>
          </p:nvSpPr>
          <p:spPr>
            <a:xfrm>
              <a:off x="4341009" y="1538238"/>
              <a:ext cx="1478605" cy="1157621"/>
            </a:xfrm>
            <a:prstGeom prst="rect">
              <a:avLst/>
            </a:prstGeom>
            <a:noFill/>
          </p:spPr>
          <p:txBody>
            <a:bodyPr wrap="square" lIns="91440" tIns="0" rIns="0" bIns="0" rtlCol="0" anchor="t" anchorCtr="0">
              <a:noAutofit/>
            </a:bodyPr>
            <a:lstStyle>
              <a:defPPr>
                <a:defRPr lang="en-US"/>
              </a:defPPr>
              <a:lvl1pPr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1pPr>
              <a:lvl2pPr marL="4572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2pPr>
              <a:lvl3pPr marL="9144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3pPr>
              <a:lvl4pPr marL="13716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4pPr>
              <a:lvl5pPr marL="18288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5pPr>
              <a:lvl6pPr marL="2286000" algn="l" defTabSz="914400" rtl="0" eaLnBrk="1" latinLnBrk="0" hangingPunct="1">
                <a:defRPr kern="1200">
                  <a:solidFill>
                    <a:schemeClr val="tx1"/>
                  </a:solidFill>
                  <a:latin typeface="Roboto Light" panose="02000000000000000000" pitchFamily="2" charset="0"/>
                  <a:ea typeface="+mn-ea"/>
                  <a:cs typeface="+mn-cs"/>
                </a:defRPr>
              </a:lvl6pPr>
              <a:lvl7pPr marL="2743200" algn="l" defTabSz="914400" rtl="0" eaLnBrk="1" latinLnBrk="0" hangingPunct="1">
                <a:defRPr kern="1200">
                  <a:solidFill>
                    <a:schemeClr val="tx1"/>
                  </a:solidFill>
                  <a:latin typeface="Roboto Light" panose="02000000000000000000" pitchFamily="2" charset="0"/>
                  <a:ea typeface="+mn-ea"/>
                  <a:cs typeface="+mn-cs"/>
                </a:defRPr>
              </a:lvl7pPr>
              <a:lvl8pPr marL="3200400" algn="l" defTabSz="914400" rtl="0" eaLnBrk="1" latinLnBrk="0" hangingPunct="1">
                <a:defRPr kern="1200">
                  <a:solidFill>
                    <a:schemeClr val="tx1"/>
                  </a:solidFill>
                  <a:latin typeface="Roboto Light" panose="02000000000000000000" pitchFamily="2" charset="0"/>
                  <a:ea typeface="+mn-ea"/>
                  <a:cs typeface="+mn-cs"/>
                </a:defRPr>
              </a:lvl8pPr>
              <a:lvl9pPr marL="3657600" algn="l" defTabSz="914400" rtl="0" eaLnBrk="1" latinLnBrk="0" hangingPunct="1">
                <a:defRPr kern="1200">
                  <a:solidFill>
                    <a:schemeClr val="tx1"/>
                  </a:solidFill>
                  <a:latin typeface="Roboto Light" panose="02000000000000000000" pitchFamily="2" charset="0"/>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50" b="1" i="0" u="none" strike="noStrike" kern="1200" cap="none" spc="0" normalizeH="0" baseline="0" noProof="0" dirty="0">
                  <a:ln>
                    <a:noFill/>
                  </a:ln>
                  <a:solidFill>
                    <a:srgbClr val="000000"/>
                  </a:solidFill>
                  <a:effectLst/>
                  <a:uLnTx/>
                  <a:uFillTx/>
                  <a:latin typeface="Franklin Gothic Book"/>
                  <a:ea typeface="Roboto Regular" pitchFamily="2" charset="0"/>
                  <a:cs typeface="+mn-cs"/>
                </a:rPr>
                <a:t>Workflows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Forward Strategy</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Vendor Payments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err="1">
                  <a:ln>
                    <a:noFill/>
                  </a:ln>
                  <a:solidFill>
                    <a:srgbClr val="000000"/>
                  </a:solidFill>
                  <a:effectLst/>
                  <a:uLnTx/>
                  <a:uFillTx/>
                  <a:latin typeface="Franklin Gothic Book"/>
                  <a:ea typeface="Roboto Regular" pitchFamily="2" charset="0"/>
                  <a:cs typeface="+mn-cs"/>
                </a:rPr>
                <a:t>Reso</a:t>
              </a:r>
              <a:r>
                <a:rPr kumimoji="0" lang="en-U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 Walk-Ins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err="1">
                  <a:ln>
                    <a:noFill/>
                  </a:ln>
                  <a:solidFill>
                    <a:srgbClr val="000000"/>
                  </a:solidFill>
                  <a:effectLst/>
                  <a:uLnTx/>
                  <a:uFillTx/>
                  <a:latin typeface="Franklin Gothic Book"/>
                  <a:ea typeface="Roboto Regular" pitchFamily="2" charset="0"/>
                  <a:cs typeface="+mn-cs"/>
                </a:rPr>
                <a:t>Reso</a:t>
              </a:r>
              <a:r>
                <a:rPr kumimoji="0" lang="en-U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 Chat</a:t>
              </a:r>
              <a:endParaRPr kumimoji="0" lang="is-I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is-IS" sz="750" b="1" i="0" u="none" strike="noStrike" kern="1200" cap="none" spc="0" normalizeH="0" baseline="0" noProof="0" dirty="0">
                  <a:ln>
                    <a:noFill/>
                  </a:ln>
                  <a:solidFill>
                    <a:srgbClr val="000000"/>
                  </a:solidFill>
                  <a:effectLst/>
                  <a:uLnTx/>
                  <a:uFillTx/>
                  <a:latin typeface="Franklin Gothic Book"/>
                  <a:ea typeface="Roboto Regular" pitchFamily="2" charset="0"/>
                  <a:cs typeface="+mn-cs"/>
                </a:rPr>
                <a:t>Integration</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is-I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Client Financial Inbound</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is-I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Client Financial Outbound</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is-I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TPV/SC Placement Outbound</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is-I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TPV/SC Maint. Outbound</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is-I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TPV/SC Maint. Inbound</a:t>
              </a:r>
              <a:endParaRPr kumimoji="0" lang="en-U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50" b="1" i="0" u="none" strike="noStrike" kern="1200" cap="none" spc="0" normalizeH="0" baseline="0" noProof="0" dirty="0">
                  <a:ln>
                    <a:noFill/>
                  </a:ln>
                  <a:solidFill>
                    <a:srgbClr val="000000"/>
                  </a:solidFill>
                  <a:effectLst/>
                  <a:uLnTx/>
                  <a:uFillTx/>
                  <a:latin typeface="Franklin Gothic Book"/>
                  <a:ea typeface="Roboto Regular" pitchFamily="2" charset="0"/>
                  <a:cs typeface="+mn-cs"/>
                </a:rPr>
                <a:t>Other</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Letters/Reports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Data Migration</a:t>
              </a:r>
            </a:p>
          </p:txBody>
        </p:sp>
      </p:grpSp>
      <p:grpSp>
        <p:nvGrpSpPr>
          <p:cNvPr id="114" name="Group 113">
            <a:extLst>
              <a:ext uri="{FF2B5EF4-FFF2-40B4-BE49-F238E27FC236}">
                <a16:creationId xmlns:a16="http://schemas.microsoft.com/office/drawing/2014/main" id="{77A207D8-C07B-4E1E-B5AD-BB362341A3AF}"/>
              </a:ext>
            </a:extLst>
          </p:cNvPr>
          <p:cNvGrpSpPr/>
          <p:nvPr/>
        </p:nvGrpSpPr>
        <p:grpSpPr>
          <a:xfrm>
            <a:off x="4812616" y="1313794"/>
            <a:ext cx="1509929" cy="2049904"/>
            <a:chOff x="5972830" y="1213161"/>
            <a:chExt cx="1509929" cy="1501635"/>
          </a:xfrm>
        </p:grpSpPr>
        <p:sp>
          <p:nvSpPr>
            <p:cNvPr id="81" name="Rectangle 80">
              <a:extLst>
                <a:ext uri="{FF2B5EF4-FFF2-40B4-BE49-F238E27FC236}">
                  <a16:creationId xmlns:a16="http://schemas.microsoft.com/office/drawing/2014/main" id="{1DE378AF-C397-4A5C-AE9C-F9E03E1FC7AF}"/>
                </a:ext>
              </a:extLst>
            </p:cNvPr>
            <p:cNvSpPr/>
            <p:nvPr/>
          </p:nvSpPr>
          <p:spPr>
            <a:xfrm>
              <a:off x="5975769" y="1213161"/>
              <a:ext cx="1506990" cy="251704"/>
            </a:xfrm>
            <a:prstGeom prst="rect">
              <a:avLst/>
            </a:prstGeom>
            <a:solidFill>
              <a:srgbClr val="10069F"/>
            </a:solidFill>
            <a:ln w="6350" cap="flat" cmpd="sng" algn="ctr">
              <a:solidFill>
                <a:srgbClr val="10069F">
                  <a:lumMod val="75000"/>
                </a:srgb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ts val="200"/>
                </a:spcBef>
                <a:spcAft>
                  <a:spcPct val="0"/>
                </a:spcAft>
                <a:buClrTx/>
                <a:buSzTx/>
                <a:buFontTx/>
                <a:buNone/>
                <a:tabLst/>
                <a:defRPr/>
              </a:pPr>
              <a:r>
                <a:rPr kumimoji="0" lang="en-US" sz="1200" b="0" i="0" u="none" strike="noStrike" kern="1200" cap="none" spc="0" normalizeH="0" baseline="0" noProof="0">
                  <a:ln>
                    <a:noFill/>
                  </a:ln>
                  <a:solidFill>
                    <a:sysClr val="window" lastClr="FFFFFF"/>
                  </a:solidFill>
                  <a:effectLst/>
                  <a:uLnTx/>
                  <a:uFillTx/>
                  <a:latin typeface="Franklin Gothic Book"/>
                  <a:ea typeface="Roboto Regular" pitchFamily="2" charset="0"/>
                  <a:cs typeface="+mn-cs"/>
                </a:rPr>
                <a:t>Iteration 3</a:t>
              </a:r>
            </a:p>
          </p:txBody>
        </p:sp>
        <p:sp>
          <p:nvSpPr>
            <p:cNvPr id="86" name="Rectangle 85">
              <a:extLst>
                <a:ext uri="{FF2B5EF4-FFF2-40B4-BE49-F238E27FC236}">
                  <a16:creationId xmlns:a16="http://schemas.microsoft.com/office/drawing/2014/main" id="{C5B89F4F-7887-47E9-9605-A62E919F4449}"/>
                </a:ext>
              </a:extLst>
            </p:cNvPr>
            <p:cNvSpPr/>
            <p:nvPr/>
          </p:nvSpPr>
          <p:spPr>
            <a:xfrm>
              <a:off x="5975769" y="1554691"/>
              <a:ext cx="1506990" cy="1157621"/>
            </a:xfrm>
            <a:prstGeom prst="rect">
              <a:avLst/>
            </a:prstGeom>
            <a:gradFill rotWithShape="1">
              <a:gsLst>
                <a:gs pos="0">
                  <a:sysClr val="window" lastClr="FFFFFF">
                    <a:lumMod val="95000"/>
                  </a:sysClr>
                </a:gs>
                <a:gs pos="100000">
                  <a:sysClr val="window" lastClr="FFFFFF">
                    <a:lumMod val="85000"/>
                  </a:sysClr>
                </a:gs>
              </a:gsLst>
              <a:lin ang="5400000" scaled="1"/>
            </a:gradFill>
            <a:ln w="6350" cap="flat" cmpd="sng" algn="ctr">
              <a:solidFill>
                <a:sysClr val="window" lastClr="FFFFFF">
                  <a:lumMod val="65000"/>
                </a:sys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Franklin Gothic Book"/>
                <a:ea typeface="Roboto Regular" pitchFamily="2" charset="0"/>
                <a:cs typeface="+mn-cs"/>
              </a:endParaRPr>
            </a:p>
          </p:txBody>
        </p:sp>
        <p:sp>
          <p:nvSpPr>
            <p:cNvPr id="98" name="TextBox 33">
              <a:extLst>
                <a:ext uri="{FF2B5EF4-FFF2-40B4-BE49-F238E27FC236}">
                  <a16:creationId xmlns:a16="http://schemas.microsoft.com/office/drawing/2014/main" id="{664C3103-B905-4E8E-ADB9-4DCD0917990B}"/>
                </a:ext>
              </a:extLst>
            </p:cNvPr>
            <p:cNvSpPr txBox="1"/>
            <p:nvPr/>
          </p:nvSpPr>
          <p:spPr>
            <a:xfrm>
              <a:off x="5972830" y="1566630"/>
              <a:ext cx="1506990" cy="1148166"/>
            </a:xfrm>
            <a:prstGeom prst="rect">
              <a:avLst/>
            </a:prstGeom>
            <a:noFill/>
          </p:spPr>
          <p:txBody>
            <a:bodyPr wrap="square" lIns="91440" tIns="0" rIns="0" bIns="0" rtlCol="0" anchor="t" anchorCtr="0">
              <a:noAutofit/>
            </a:bodyPr>
            <a:lstStyle>
              <a:defPPr>
                <a:defRPr lang="en-US"/>
              </a:defPPr>
              <a:lvl1pPr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1pPr>
              <a:lvl2pPr marL="4572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2pPr>
              <a:lvl3pPr marL="9144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3pPr>
              <a:lvl4pPr marL="13716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4pPr>
              <a:lvl5pPr marL="18288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5pPr>
              <a:lvl6pPr marL="2286000" algn="l" defTabSz="914400" rtl="0" eaLnBrk="1" latinLnBrk="0" hangingPunct="1">
                <a:defRPr kern="1200">
                  <a:solidFill>
                    <a:schemeClr val="tx1"/>
                  </a:solidFill>
                  <a:latin typeface="Roboto Light" panose="02000000000000000000" pitchFamily="2" charset="0"/>
                  <a:ea typeface="+mn-ea"/>
                  <a:cs typeface="+mn-cs"/>
                </a:defRPr>
              </a:lvl6pPr>
              <a:lvl7pPr marL="2743200" algn="l" defTabSz="914400" rtl="0" eaLnBrk="1" latinLnBrk="0" hangingPunct="1">
                <a:defRPr kern="1200">
                  <a:solidFill>
                    <a:schemeClr val="tx1"/>
                  </a:solidFill>
                  <a:latin typeface="Roboto Light" panose="02000000000000000000" pitchFamily="2" charset="0"/>
                  <a:ea typeface="+mn-ea"/>
                  <a:cs typeface="+mn-cs"/>
                </a:defRPr>
              </a:lvl7pPr>
              <a:lvl8pPr marL="3200400" algn="l" defTabSz="914400" rtl="0" eaLnBrk="1" latinLnBrk="0" hangingPunct="1">
                <a:defRPr kern="1200">
                  <a:solidFill>
                    <a:schemeClr val="tx1"/>
                  </a:solidFill>
                  <a:latin typeface="Roboto Light" panose="02000000000000000000" pitchFamily="2" charset="0"/>
                  <a:ea typeface="+mn-ea"/>
                  <a:cs typeface="+mn-cs"/>
                </a:defRPr>
              </a:lvl8pPr>
              <a:lvl9pPr marL="3657600" algn="l" defTabSz="914400" rtl="0" eaLnBrk="1" latinLnBrk="0" hangingPunct="1">
                <a:defRPr kern="1200">
                  <a:solidFill>
                    <a:schemeClr val="tx1"/>
                  </a:solidFill>
                  <a:latin typeface="Roboto Light" panose="02000000000000000000" pitchFamily="2" charset="0"/>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50" b="1" i="0" u="none" strike="noStrike" kern="1200" cap="none" spc="0" normalizeH="0" baseline="0" noProof="0" dirty="0">
                  <a:ln>
                    <a:noFill/>
                  </a:ln>
                  <a:solidFill>
                    <a:srgbClr val="000000"/>
                  </a:solidFill>
                  <a:effectLst/>
                  <a:uLnTx/>
                  <a:uFillTx/>
                  <a:latin typeface="Franklin Gothic Book"/>
                  <a:ea typeface="Roboto Regular" pitchFamily="2" charset="0"/>
                  <a:cs typeface="+mn-cs"/>
                </a:rPr>
                <a:t>Workflows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Vendor Payments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err="1">
                  <a:ln>
                    <a:noFill/>
                  </a:ln>
                  <a:solidFill>
                    <a:srgbClr val="000000"/>
                  </a:solidFill>
                  <a:effectLst/>
                  <a:uLnTx/>
                  <a:uFillTx/>
                  <a:latin typeface="Franklin Gothic Book"/>
                  <a:ea typeface="Roboto Regular" pitchFamily="2" charset="0"/>
                  <a:cs typeface="+mn-cs"/>
                </a:rPr>
                <a:t>Reso</a:t>
              </a:r>
              <a:r>
                <a:rPr kumimoji="0" lang="en-U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 Title Desk/Payoffs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is-IS" sz="750" b="1" i="0" u="none" strike="noStrike" kern="1200" cap="none" spc="0" normalizeH="0" baseline="0" noProof="0" dirty="0">
                  <a:ln>
                    <a:noFill/>
                  </a:ln>
                  <a:solidFill>
                    <a:srgbClr val="000000"/>
                  </a:solidFill>
                  <a:effectLst/>
                  <a:uLnTx/>
                  <a:uFillTx/>
                  <a:latin typeface="Franklin Gothic Book"/>
                  <a:ea typeface="Roboto Regular" pitchFamily="2" charset="0"/>
                  <a:cs typeface="+mn-cs"/>
                </a:rPr>
                <a:t>Integration</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is-I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TPV/SC Recall Outbound</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TPV/SC Recon Outbound</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Liquor Holder.txt Inbound</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OLC Real-Time Inbound</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50" b="1" i="0" u="none" strike="noStrike" kern="1200" cap="none" spc="0" normalizeH="0" baseline="0" noProof="0" dirty="0">
                  <a:ln>
                    <a:noFill/>
                  </a:ln>
                  <a:solidFill>
                    <a:srgbClr val="000000"/>
                  </a:solidFill>
                  <a:effectLst/>
                  <a:uLnTx/>
                  <a:uFillTx/>
                  <a:latin typeface="Franklin Gothic Book"/>
                  <a:ea typeface="Roboto Regular" pitchFamily="2" charset="0"/>
                  <a:cs typeface="+mn-cs"/>
                </a:rPr>
                <a:t>Other</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Letters/Reports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Data Migration</a:t>
              </a:r>
            </a:p>
          </p:txBody>
        </p:sp>
      </p:grpSp>
      <p:grpSp>
        <p:nvGrpSpPr>
          <p:cNvPr id="115" name="Group 114">
            <a:extLst>
              <a:ext uri="{FF2B5EF4-FFF2-40B4-BE49-F238E27FC236}">
                <a16:creationId xmlns:a16="http://schemas.microsoft.com/office/drawing/2014/main" id="{CB533D13-BF81-421B-BBD6-AF53BF4E81E5}"/>
              </a:ext>
            </a:extLst>
          </p:cNvPr>
          <p:cNvGrpSpPr/>
          <p:nvPr/>
        </p:nvGrpSpPr>
        <p:grpSpPr>
          <a:xfrm>
            <a:off x="6525059" y="1313794"/>
            <a:ext cx="1508088" cy="2052901"/>
            <a:chOff x="7596318" y="1210612"/>
            <a:chExt cx="1508088" cy="1487419"/>
          </a:xfrm>
        </p:grpSpPr>
        <p:sp>
          <p:nvSpPr>
            <p:cNvPr id="82" name="Rectangle 81">
              <a:extLst>
                <a:ext uri="{FF2B5EF4-FFF2-40B4-BE49-F238E27FC236}">
                  <a16:creationId xmlns:a16="http://schemas.microsoft.com/office/drawing/2014/main" id="{74B4E816-CF3D-4ACD-B586-5B6163DFEC4F}"/>
                </a:ext>
              </a:extLst>
            </p:cNvPr>
            <p:cNvSpPr/>
            <p:nvPr/>
          </p:nvSpPr>
          <p:spPr>
            <a:xfrm>
              <a:off x="7596318" y="1210612"/>
              <a:ext cx="1506990" cy="237799"/>
            </a:xfrm>
            <a:prstGeom prst="rect">
              <a:avLst/>
            </a:prstGeom>
            <a:solidFill>
              <a:srgbClr val="10069F"/>
            </a:solidFill>
            <a:ln w="6350" cap="flat" cmpd="sng" algn="ctr">
              <a:solidFill>
                <a:srgbClr val="10069F">
                  <a:lumMod val="75000"/>
                </a:srgb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ts val="200"/>
                </a:spcBef>
                <a:spcAft>
                  <a:spcPct val="0"/>
                </a:spcAft>
                <a:buClrTx/>
                <a:buSzTx/>
                <a:buFontTx/>
                <a:buNone/>
                <a:tabLst/>
                <a:defRPr/>
              </a:pPr>
              <a:r>
                <a:rPr kumimoji="0" lang="en-US" sz="1200" b="0" i="0" u="none" strike="noStrike" kern="1200" cap="none" spc="0" normalizeH="0" baseline="0" noProof="0">
                  <a:ln>
                    <a:noFill/>
                  </a:ln>
                  <a:solidFill>
                    <a:sysClr val="window" lastClr="FFFFFF"/>
                  </a:solidFill>
                  <a:effectLst/>
                  <a:uLnTx/>
                  <a:uFillTx/>
                  <a:latin typeface="Franklin Gothic Book"/>
                  <a:ea typeface="Roboto Regular" pitchFamily="2" charset="0"/>
                  <a:cs typeface="+mn-cs"/>
                </a:rPr>
                <a:t>Iteration 4</a:t>
              </a:r>
            </a:p>
          </p:txBody>
        </p:sp>
        <p:sp>
          <p:nvSpPr>
            <p:cNvPr id="87" name="Rectangle 86">
              <a:extLst>
                <a:ext uri="{FF2B5EF4-FFF2-40B4-BE49-F238E27FC236}">
                  <a16:creationId xmlns:a16="http://schemas.microsoft.com/office/drawing/2014/main" id="{A8BB8AC7-DE1B-4B23-9728-5B3C12D8828D}"/>
                </a:ext>
              </a:extLst>
            </p:cNvPr>
            <p:cNvSpPr/>
            <p:nvPr/>
          </p:nvSpPr>
          <p:spPr>
            <a:xfrm>
              <a:off x="7596318" y="1538238"/>
              <a:ext cx="1506990" cy="1157621"/>
            </a:xfrm>
            <a:prstGeom prst="rect">
              <a:avLst/>
            </a:prstGeom>
            <a:gradFill rotWithShape="1">
              <a:gsLst>
                <a:gs pos="0">
                  <a:sysClr val="window" lastClr="FFFFFF">
                    <a:lumMod val="95000"/>
                  </a:sysClr>
                </a:gs>
                <a:gs pos="100000">
                  <a:sysClr val="window" lastClr="FFFFFF">
                    <a:lumMod val="85000"/>
                  </a:sysClr>
                </a:gs>
              </a:gsLst>
              <a:lin ang="5400000" scaled="1"/>
            </a:gradFill>
            <a:ln w="6350" cap="flat" cmpd="sng" algn="ctr">
              <a:solidFill>
                <a:sysClr val="window" lastClr="FFFFFF">
                  <a:lumMod val="65000"/>
                </a:sys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Franklin Gothic Book"/>
                <a:ea typeface="Roboto Regular" pitchFamily="2" charset="0"/>
                <a:cs typeface="+mn-cs"/>
              </a:endParaRPr>
            </a:p>
          </p:txBody>
        </p:sp>
        <p:sp>
          <p:nvSpPr>
            <p:cNvPr id="99" name="TextBox 34">
              <a:extLst>
                <a:ext uri="{FF2B5EF4-FFF2-40B4-BE49-F238E27FC236}">
                  <a16:creationId xmlns:a16="http://schemas.microsoft.com/office/drawing/2014/main" id="{9A05DA82-5DA9-4F4E-BD00-79A24C969615}"/>
                </a:ext>
              </a:extLst>
            </p:cNvPr>
            <p:cNvSpPr txBox="1"/>
            <p:nvPr/>
          </p:nvSpPr>
          <p:spPr>
            <a:xfrm>
              <a:off x="7612960" y="1548682"/>
              <a:ext cx="1491446" cy="1149349"/>
            </a:xfrm>
            <a:prstGeom prst="rect">
              <a:avLst/>
            </a:prstGeom>
            <a:noFill/>
          </p:spPr>
          <p:txBody>
            <a:bodyPr wrap="square" lIns="91440" tIns="0" rIns="0" bIns="0" rtlCol="0" anchor="t" anchorCtr="0">
              <a:noAutofit/>
            </a:bodyPr>
            <a:lstStyle>
              <a:defPPr>
                <a:defRPr lang="en-US"/>
              </a:defPPr>
              <a:lvl1pPr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1pPr>
              <a:lvl2pPr marL="4572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2pPr>
              <a:lvl3pPr marL="9144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3pPr>
              <a:lvl4pPr marL="13716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4pPr>
              <a:lvl5pPr marL="18288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5pPr>
              <a:lvl6pPr marL="2286000" algn="l" defTabSz="914400" rtl="0" eaLnBrk="1" latinLnBrk="0" hangingPunct="1">
                <a:defRPr kern="1200">
                  <a:solidFill>
                    <a:schemeClr val="tx1"/>
                  </a:solidFill>
                  <a:latin typeface="Roboto Light" panose="02000000000000000000" pitchFamily="2" charset="0"/>
                  <a:ea typeface="+mn-ea"/>
                  <a:cs typeface="+mn-cs"/>
                </a:defRPr>
              </a:lvl6pPr>
              <a:lvl7pPr marL="2743200" algn="l" defTabSz="914400" rtl="0" eaLnBrk="1" latinLnBrk="0" hangingPunct="1">
                <a:defRPr kern="1200">
                  <a:solidFill>
                    <a:schemeClr val="tx1"/>
                  </a:solidFill>
                  <a:latin typeface="Roboto Light" panose="02000000000000000000" pitchFamily="2" charset="0"/>
                  <a:ea typeface="+mn-ea"/>
                  <a:cs typeface="+mn-cs"/>
                </a:defRPr>
              </a:lvl7pPr>
              <a:lvl8pPr marL="3200400" algn="l" defTabSz="914400" rtl="0" eaLnBrk="1" latinLnBrk="0" hangingPunct="1">
                <a:defRPr kern="1200">
                  <a:solidFill>
                    <a:schemeClr val="tx1"/>
                  </a:solidFill>
                  <a:latin typeface="Roboto Light" panose="02000000000000000000" pitchFamily="2" charset="0"/>
                  <a:ea typeface="+mn-ea"/>
                  <a:cs typeface="+mn-cs"/>
                </a:defRPr>
              </a:lvl8pPr>
              <a:lvl9pPr marL="3657600" algn="l" defTabSz="914400" rtl="0" eaLnBrk="1" latinLnBrk="0" hangingPunct="1">
                <a:defRPr kern="1200">
                  <a:solidFill>
                    <a:schemeClr val="tx1"/>
                  </a:solidFill>
                  <a:latin typeface="Roboto Light" panose="02000000000000000000" pitchFamily="2" charset="0"/>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Franklin Gothic Book"/>
                  <a:ea typeface="Roboto Regular" pitchFamily="2" charset="0"/>
                  <a:cs typeface="+mn-cs"/>
                </a:rPr>
                <a:t>Workflows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0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Title Desk/Payoffs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0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DOH Smoking Ban Accounts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0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OIC (Offer in Compromise)</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0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Dual Make Whole</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0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Portal</a:t>
              </a:r>
              <a:endParaRPr kumimoji="0" lang="is-IS" sz="700" b="0" i="0" u="none" strike="noStrike" kern="1200" cap="none" spc="0" normalizeH="0" baseline="0" noProof="0" dirty="0">
                <a:ln>
                  <a:noFill/>
                </a:ln>
                <a:solidFill>
                  <a:srgbClr val="000000"/>
                </a:solidFill>
                <a:effectLst/>
                <a:uLnTx/>
                <a:uFillTx/>
                <a:latin typeface="Franklin Gothic Book"/>
                <a:ea typeface="Roboto Regular" pitchFamily="2"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is-IS" sz="700" b="1" i="0" u="none" strike="noStrike" kern="1200" cap="none" spc="0" normalizeH="0" baseline="0" noProof="0" dirty="0">
                  <a:ln>
                    <a:noFill/>
                  </a:ln>
                  <a:solidFill>
                    <a:srgbClr val="000000"/>
                  </a:solidFill>
                  <a:effectLst/>
                  <a:uLnTx/>
                  <a:uFillTx/>
                  <a:latin typeface="Franklin Gothic Book"/>
                  <a:ea typeface="Roboto Regular" pitchFamily="2" charset="0"/>
                  <a:cs typeface="+mn-cs"/>
                </a:rPr>
                <a:t>Integration</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is-IS" sz="70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Client Financial Outbound</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is-IS" sz="70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OLC Real-Time Inbound</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Franklin Gothic Book"/>
                  <a:ea typeface="Roboto Regular" pitchFamily="2" charset="0"/>
                  <a:cs typeface="+mn-cs"/>
                </a:rPr>
                <a:t>Other</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0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Letters/Reports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0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Data Migration </a:t>
              </a:r>
            </a:p>
          </p:txBody>
        </p:sp>
      </p:grpSp>
      <p:grpSp>
        <p:nvGrpSpPr>
          <p:cNvPr id="116" name="Group 115">
            <a:extLst>
              <a:ext uri="{FF2B5EF4-FFF2-40B4-BE49-F238E27FC236}">
                <a16:creationId xmlns:a16="http://schemas.microsoft.com/office/drawing/2014/main" id="{9460E759-49FD-479E-B5AA-0C58C12DEDF7}"/>
              </a:ext>
            </a:extLst>
          </p:cNvPr>
          <p:cNvGrpSpPr/>
          <p:nvPr/>
        </p:nvGrpSpPr>
        <p:grpSpPr>
          <a:xfrm>
            <a:off x="2012044" y="3449962"/>
            <a:ext cx="1568169" cy="1644764"/>
            <a:chOff x="1222199" y="3279901"/>
            <a:chExt cx="1506516" cy="1556771"/>
          </a:xfrm>
        </p:grpSpPr>
        <p:sp>
          <p:nvSpPr>
            <p:cNvPr id="83" name="Rectangle 82">
              <a:extLst>
                <a:ext uri="{FF2B5EF4-FFF2-40B4-BE49-F238E27FC236}">
                  <a16:creationId xmlns:a16="http://schemas.microsoft.com/office/drawing/2014/main" id="{029B0DDC-9206-40DF-B537-14F546E450C6}"/>
                </a:ext>
              </a:extLst>
            </p:cNvPr>
            <p:cNvSpPr/>
            <p:nvPr/>
          </p:nvSpPr>
          <p:spPr>
            <a:xfrm>
              <a:off x="1222200" y="3279901"/>
              <a:ext cx="1506515" cy="261679"/>
            </a:xfrm>
            <a:prstGeom prst="rect">
              <a:avLst/>
            </a:prstGeom>
            <a:solidFill>
              <a:srgbClr val="10069F"/>
            </a:solidFill>
            <a:ln w="6350" cap="flat" cmpd="sng" algn="ctr">
              <a:solidFill>
                <a:srgbClr val="10069F">
                  <a:lumMod val="75000"/>
                </a:srgb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ts val="200"/>
                </a:spcBef>
                <a:spcAft>
                  <a:spcPct val="0"/>
                </a:spcAft>
                <a:buClrTx/>
                <a:buSzTx/>
                <a:buFontTx/>
                <a:buNone/>
                <a:tabLst/>
                <a:defRPr/>
              </a:pPr>
              <a:r>
                <a:rPr kumimoji="0" lang="en-US" sz="1200" b="0" i="0" u="none" strike="noStrike" kern="1200" cap="none" spc="0" normalizeH="0" baseline="0" noProof="0">
                  <a:ln>
                    <a:noFill/>
                  </a:ln>
                  <a:solidFill>
                    <a:sysClr val="window" lastClr="FFFFFF"/>
                  </a:solidFill>
                  <a:effectLst/>
                  <a:uLnTx/>
                  <a:uFillTx/>
                  <a:latin typeface="Franklin Gothic Book"/>
                  <a:ea typeface="Roboto Regular" pitchFamily="2" charset="0"/>
                  <a:cs typeface="+mn-cs"/>
                </a:rPr>
                <a:t>Iteration 5</a:t>
              </a:r>
            </a:p>
          </p:txBody>
        </p:sp>
        <p:sp>
          <p:nvSpPr>
            <p:cNvPr id="88" name="Rectangle 87">
              <a:extLst>
                <a:ext uri="{FF2B5EF4-FFF2-40B4-BE49-F238E27FC236}">
                  <a16:creationId xmlns:a16="http://schemas.microsoft.com/office/drawing/2014/main" id="{3BE0AED6-10E5-4CDD-90F0-8454DF18AA96}"/>
                </a:ext>
              </a:extLst>
            </p:cNvPr>
            <p:cNvSpPr/>
            <p:nvPr/>
          </p:nvSpPr>
          <p:spPr>
            <a:xfrm>
              <a:off x="1222200" y="3611454"/>
              <a:ext cx="1506515" cy="1225218"/>
            </a:xfrm>
            <a:prstGeom prst="rect">
              <a:avLst/>
            </a:prstGeom>
            <a:gradFill rotWithShape="1">
              <a:gsLst>
                <a:gs pos="0">
                  <a:sysClr val="window" lastClr="FFFFFF">
                    <a:lumMod val="95000"/>
                  </a:sysClr>
                </a:gs>
                <a:gs pos="100000">
                  <a:sysClr val="window" lastClr="FFFFFF">
                    <a:lumMod val="85000"/>
                  </a:sysClr>
                </a:gs>
              </a:gsLst>
              <a:lin ang="5400000" scaled="1"/>
            </a:gradFill>
            <a:ln w="6350" cap="flat" cmpd="sng" algn="ctr">
              <a:solidFill>
                <a:sysClr val="window" lastClr="FFFFFF">
                  <a:lumMod val="65000"/>
                </a:sys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Franklin Gothic Book"/>
                <a:ea typeface="Roboto Regular" pitchFamily="2" charset="0"/>
                <a:cs typeface="+mn-cs"/>
              </a:endParaRPr>
            </a:p>
          </p:txBody>
        </p:sp>
        <p:sp>
          <p:nvSpPr>
            <p:cNvPr id="100" name="TextBox 35">
              <a:extLst>
                <a:ext uri="{FF2B5EF4-FFF2-40B4-BE49-F238E27FC236}">
                  <a16:creationId xmlns:a16="http://schemas.microsoft.com/office/drawing/2014/main" id="{390DF404-6BF1-4F01-A604-49D631E15AEF}"/>
                </a:ext>
              </a:extLst>
            </p:cNvPr>
            <p:cNvSpPr txBox="1"/>
            <p:nvPr/>
          </p:nvSpPr>
          <p:spPr>
            <a:xfrm>
              <a:off x="1222199" y="3611453"/>
              <a:ext cx="1506515" cy="1181769"/>
            </a:xfrm>
            <a:prstGeom prst="rect">
              <a:avLst/>
            </a:prstGeom>
            <a:noFill/>
          </p:spPr>
          <p:txBody>
            <a:bodyPr wrap="square" lIns="91440" tIns="0" rIns="0" bIns="0" rtlCol="0" anchor="t" anchorCtr="0">
              <a:noAutofit/>
            </a:bodyPr>
            <a:lstStyle>
              <a:defPPr>
                <a:defRPr lang="en-US"/>
              </a:defPPr>
              <a:lvl1pPr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1pPr>
              <a:lvl2pPr marL="4572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2pPr>
              <a:lvl3pPr marL="9144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3pPr>
              <a:lvl4pPr marL="13716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4pPr>
              <a:lvl5pPr marL="18288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5pPr>
              <a:lvl6pPr marL="2286000" algn="l" defTabSz="914400" rtl="0" eaLnBrk="1" latinLnBrk="0" hangingPunct="1">
                <a:defRPr kern="1200">
                  <a:solidFill>
                    <a:schemeClr val="tx1"/>
                  </a:solidFill>
                  <a:latin typeface="Roboto Light" panose="02000000000000000000" pitchFamily="2" charset="0"/>
                  <a:ea typeface="+mn-ea"/>
                  <a:cs typeface="+mn-cs"/>
                </a:defRPr>
              </a:lvl6pPr>
              <a:lvl7pPr marL="2743200" algn="l" defTabSz="914400" rtl="0" eaLnBrk="1" latinLnBrk="0" hangingPunct="1">
                <a:defRPr kern="1200">
                  <a:solidFill>
                    <a:schemeClr val="tx1"/>
                  </a:solidFill>
                  <a:latin typeface="Roboto Light" panose="02000000000000000000" pitchFamily="2" charset="0"/>
                  <a:ea typeface="+mn-ea"/>
                  <a:cs typeface="+mn-cs"/>
                </a:defRPr>
              </a:lvl7pPr>
              <a:lvl8pPr marL="3200400" algn="l" defTabSz="914400" rtl="0" eaLnBrk="1" latinLnBrk="0" hangingPunct="1">
                <a:defRPr kern="1200">
                  <a:solidFill>
                    <a:schemeClr val="tx1"/>
                  </a:solidFill>
                  <a:latin typeface="Roboto Light" panose="02000000000000000000" pitchFamily="2" charset="0"/>
                  <a:ea typeface="+mn-ea"/>
                  <a:cs typeface="+mn-cs"/>
                </a:defRPr>
              </a:lvl8pPr>
              <a:lvl9pPr marL="3657600" algn="l" defTabSz="914400" rtl="0" eaLnBrk="1" latinLnBrk="0" hangingPunct="1">
                <a:defRPr kern="1200">
                  <a:solidFill>
                    <a:schemeClr val="tx1"/>
                  </a:solidFill>
                  <a:latin typeface="Roboto Light" panose="02000000000000000000" pitchFamily="2" charset="0"/>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Franklin Gothic Book"/>
                  <a:ea typeface="Roboto Regular" pitchFamily="2" charset="0"/>
                  <a:cs typeface="+mn-cs"/>
                </a:rPr>
                <a:t>Workflows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0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DOH Smoking Ban Accounts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0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OIC (Offer in Compromise)</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00" b="0" i="0" u="none" strike="noStrike" kern="1200" cap="none" spc="0" normalizeH="0" baseline="0" noProof="0" dirty="0" err="1">
                  <a:ln>
                    <a:noFill/>
                  </a:ln>
                  <a:solidFill>
                    <a:srgbClr val="000000"/>
                  </a:solidFill>
                  <a:effectLst/>
                  <a:uLnTx/>
                  <a:uFillTx/>
                  <a:latin typeface="Franklin Gothic Book"/>
                  <a:ea typeface="Roboto Regular" pitchFamily="2" charset="0"/>
                  <a:cs typeface="+mn-cs"/>
                </a:rPr>
                <a:t>Reso</a:t>
              </a:r>
              <a:r>
                <a:rPr kumimoji="0" lang="en-US" sz="70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 Email Box</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00" b="0" i="0" u="none" strike="noStrike" kern="1200" cap="none" spc="0" normalizeH="0" baseline="0" noProof="0" dirty="0" err="1">
                  <a:ln>
                    <a:noFill/>
                  </a:ln>
                  <a:solidFill>
                    <a:srgbClr val="000000"/>
                  </a:solidFill>
                  <a:effectLst/>
                  <a:uLnTx/>
                  <a:uFillTx/>
                  <a:latin typeface="Franklin Gothic Book"/>
                  <a:ea typeface="Roboto Regular" pitchFamily="2" charset="0"/>
                  <a:cs typeface="+mn-cs"/>
                </a:rPr>
                <a:t>Reso</a:t>
              </a:r>
              <a:r>
                <a:rPr kumimoji="0" lang="en-US" sz="70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 TPV/SC Email Box</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0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Portal</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is-IS" sz="700" b="1" i="0" u="none" strike="noStrike" kern="1200" cap="none" spc="0" normalizeH="0" baseline="0" noProof="0" dirty="0">
                  <a:ln>
                    <a:noFill/>
                  </a:ln>
                  <a:solidFill>
                    <a:srgbClr val="000000"/>
                  </a:solidFill>
                  <a:effectLst/>
                  <a:uLnTx/>
                  <a:uFillTx/>
                  <a:latin typeface="Franklin Gothic Book"/>
                  <a:ea typeface="Roboto Regular" pitchFamily="2" charset="0"/>
                  <a:cs typeface="+mn-cs"/>
                </a:rPr>
                <a:t>Integration</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is-IS" sz="70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TOS Check/ACH Response (NACHA)</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is-IS" sz="70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OLC Payment File Inbound</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Franklin Gothic Book"/>
                  <a:ea typeface="Roboto Regular" pitchFamily="2" charset="0"/>
                  <a:cs typeface="+mn-cs"/>
                </a:rPr>
                <a:t>Other</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0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Letters/Reports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0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Data Migration </a:t>
              </a:r>
            </a:p>
          </p:txBody>
        </p:sp>
      </p:grpSp>
      <p:grpSp>
        <p:nvGrpSpPr>
          <p:cNvPr id="117" name="Group 116">
            <a:extLst>
              <a:ext uri="{FF2B5EF4-FFF2-40B4-BE49-F238E27FC236}">
                <a16:creationId xmlns:a16="http://schemas.microsoft.com/office/drawing/2014/main" id="{5F977BCC-FB50-4DD1-B023-F8C8A42F1934}"/>
              </a:ext>
            </a:extLst>
          </p:cNvPr>
          <p:cNvGrpSpPr/>
          <p:nvPr/>
        </p:nvGrpSpPr>
        <p:grpSpPr>
          <a:xfrm>
            <a:off x="3805506" y="3429343"/>
            <a:ext cx="1489364" cy="1667993"/>
            <a:chOff x="3150508" y="3269552"/>
            <a:chExt cx="1489364" cy="1578757"/>
          </a:xfrm>
        </p:grpSpPr>
        <p:sp>
          <p:nvSpPr>
            <p:cNvPr id="89" name="Rectangle 88">
              <a:extLst>
                <a:ext uri="{FF2B5EF4-FFF2-40B4-BE49-F238E27FC236}">
                  <a16:creationId xmlns:a16="http://schemas.microsoft.com/office/drawing/2014/main" id="{8AD9CDAB-78AF-4A27-BA05-550814166A89}"/>
                </a:ext>
              </a:extLst>
            </p:cNvPr>
            <p:cNvSpPr/>
            <p:nvPr/>
          </p:nvSpPr>
          <p:spPr>
            <a:xfrm>
              <a:off x="3150508" y="3603039"/>
              <a:ext cx="1489364" cy="1243004"/>
            </a:xfrm>
            <a:prstGeom prst="rect">
              <a:avLst/>
            </a:prstGeom>
            <a:gradFill rotWithShape="1">
              <a:gsLst>
                <a:gs pos="0">
                  <a:sysClr val="window" lastClr="FFFFFF">
                    <a:lumMod val="95000"/>
                  </a:sysClr>
                </a:gs>
                <a:gs pos="100000">
                  <a:sysClr val="window" lastClr="FFFFFF">
                    <a:lumMod val="85000"/>
                  </a:sysClr>
                </a:gs>
              </a:gsLst>
              <a:lin ang="5400000" scaled="1"/>
            </a:gradFill>
            <a:ln w="6350" cap="flat" cmpd="sng" algn="ctr">
              <a:solidFill>
                <a:sysClr val="window" lastClr="FFFFFF">
                  <a:lumMod val="65000"/>
                </a:sys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Franklin Gothic Book"/>
                <a:ea typeface="Roboto Regular" pitchFamily="2" charset="0"/>
                <a:cs typeface="+mn-cs"/>
              </a:endParaRPr>
            </a:p>
          </p:txBody>
        </p:sp>
        <p:sp>
          <p:nvSpPr>
            <p:cNvPr id="90" name="Rectangle 89">
              <a:extLst>
                <a:ext uri="{FF2B5EF4-FFF2-40B4-BE49-F238E27FC236}">
                  <a16:creationId xmlns:a16="http://schemas.microsoft.com/office/drawing/2014/main" id="{3846C3F1-C578-4EF4-A5AD-39D391C628D2}"/>
                </a:ext>
              </a:extLst>
            </p:cNvPr>
            <p:cNvSpPr/>
            <p:nvPr/>
          </p:nvSpPr>
          <p:spPr>
            <a:xfrm>
              <a:off x="3150508" y="3269552"/>
              <a:ext cx="1489364" cy="243658"/>
            </a:xfrm>
            <a:prstGeom prst="rect">
              <a:avLst/>
            </a:prstGeom>
            <a:solidFill>
              <a:srgbClr val="10069F"/>
            </a:solidFill>
            <a:ln w="6350" cap="flat" cmpd="sng" algn="ctr">
              <a:solidFill>
                <a:srgbClr val="10069F">
                  <a:lumMod val="75000"/>
                </a:srgb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ts val="200"/>
                </a:spcBef>
                <a:spcAft>
                  <a:spcPct val="0"/>
                </a:spcAft>
                <a:buClrTx/>
                <a:buSzTx/>
                <a:buFontTx/>
                <a:buNone/>
                <a:tabLst/>
                <a:defRPr/>
              </a:pPr>
              <a:r>
                <a:rPr kumimoji="0" lang="en-US" sz="1200" b="0" i="0" u="none" strike="noStrike" kern="1200" cap="none" spc="0" normalizeH="0" baseline="0" noProof="0">
                  <a:ln>
                    <a:noFill/>
                  </a:ln>
                  <a:solidFill>
                    <a:sysClr val="window" lastClr="FFFFFF"/>
                  </a:solidFill>
                  <a:effectLst/>
                  <a:uLnTx/>
                  <a:uFillTx/>
                  <a:latin typeface="Franklin Gothic Book"/>
                  <a:ea typeface="Roboto Regular" pitchFamily="2" charset="0"/>
                  <a:cs typeface="+mn-cs"/>
                </a:rPr>
                <a:t>Iteration 6</a:t>
              </a:r>
            </a:p>
          </p:txBody>
        </p:sp>
        <p:sp>
          <p:nvSpPr>
            <p:cNvPr id="101" name="TextBox 36">
              <a:extLst>
                <a:ext uri="{FF2B5EF4-FFF2-40B4-BE49-F238E27FC236}">
                  <a16:creationId xmlns:a16="http://schemas.microsoft.com/office/drawing/2014/main" id="{DB4FA2A6-1EBB-403E-8D92-B13104E0F89C}"/>
                </a:ext>
              </a:extLst>
            </p:cNvPr>
            <p:cNvSpPr txBox="1"/>
            <p:nvPr/>
          </p:nvSpPr>
          <p:spPr>
            <a:xfrm>
              <a:off x="3150508" y="3623091"/>
              <a:ext cx="1489364" cy="1225218"/>
            </a:xfrm>
            <a:prstGeom prst="rect">
              <a:avLst/>
            </a:prstGeom>
            <a:noFill/>
          </p:spPr>
          <p:txBody>
            <a:bodyPr wrap="square" lIns="91440" tIns="0" rIns="0" bIns="0" rtlCol="0" anchor="t" anchorCtr="0">
              <a:noAutofit/>
            </a:bodyPr>
            <a:lstStyle>
              <a:defPPr>
                <a:defRPr lang="en-US"/>
              </a:defPPr>
              <a:lvl1pPr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1pPr>
              <a:lvl2pPr marL="4572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2pPr>
              <a:lvl3pPr marL="9144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3pPr>
              <a:lvl4pPr marL="13716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4pPr>
              <a:lvl5pPr marL="18288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5pPr>
              <a:lvl6pPr marL="2286000" algn="l" defTabSz="914400" rtl="0" eaLnBrk="1" latinLnBrk="0" hangingPunct="1">
                <a:defRPr kern="1200">
                  <a:solidFill>
                    <a:schemeClr val="tx1"/>
                  </a:solidFill>
                  <a:latin typeface="Roboto Light" panose="02000000000000000000" pitchFamily="2" charset="0"/>
                  <a:ea typeface="+mn-ea"/>
                  <a:cs typeface="+mn-cs"/>
                </a:defRPr>
              </a:lvl6pPr>
              <a:lvl7pPr marL="2743200" algn="l" defTabSz="914400" rtl="0" eaLnBrk="1" latinLnBrk="0" hangingPunct="1">
                <a:defRPr kern="1200">
                  <a:solidFill>
                    <a:schemeClr val="tx1"/>
                  </a:solidFill>
                  <a:latin typeface="Roboto Light" panose="02000000000000000000" pitchFamily="2" charset="0"/>
                  <a:ea typeface="+mn-ea"/>
                  <a:cs typeface="+mn-cs"/>
                </a:defRPr>
              </a:lvl7pPr>
              <a:lvl8pPr marL="3200400" algn="l" defTabSz="914400" rtl="0" eaLnBrk="1" latinLnBrk="0" hangingPunct="1">
                <a:defRPr kern="1200">
                  <a:solidFill>
                    <a:schemeClr val="tx1"/>
                  </a:solidFill>
                  <a:latin typeface="Roboto Light" panose="02000000000000000000" pitchFamily="2" charset="0"/>
                  <a:ea typeface="+mn-ea"/>
                  <a:cs typeface="+mn-cs"/>
                </a:defRPr>
              </a:lvl8pPr>
              <a:lvl9pPr marL="3657600" algn="l" defTabSz="914400" rtl="0" eaLnBrk="1" latinLnBrk="0" hangingPunct="1">
                <a:defRPr kern="1200">
                  <a:solidFill>
                    <a:schemeClr val="tx1"/>
                  </a:solidFill>
                  <a:latin typeface="Roboto Light" panose="02000000000000000000" pitchFamily="2" charset="0"/>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50" b="1" i="0" u="none" strike="noStrike" kern="1200" cap="none" spc="0" normalizeH="0" baseline="0" noProof="0" dirty="0">
                  <a:ln>
                    <a:noFill/>
                  </a:ln>
                  <a:solidFill>
                    <a:srgbClr val="000000"/>
                  </a:solidFill>
                  <a:effectLst/>
                  <a:uLnTx/>
                  <a:uFillTx/>
                  <a:latin typeface="Franklin Gothic Book"/>
                  <a:ea typeface="Roboto Regular" pitchFamily="2" charset="0"/>
                  <a:cs typeface="+mn-cs"/>
                </a:rPr>
                <a:t>Workflows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Archive and Write Off</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Statute of Limitations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err="1">
                  <a:ln>
                    <a:noFill/>
                  </a:ln>
                  <a:solidFill>
                    <a:srgbClr val="000000"/>
                  </a:solidFill>
                  <a:effectLst/>
                  <a:uLnTx/>
                  <a:uFillTx/>
                  <a:latin typeface="Franklin Gothic Book"/>
                  <a:ea typeface="Roboto Regular" pitchFamily="2" charset="0"/>
                  <a:cs typeface="+mn-cs"/>
                </a:rPr>
                <a:t>Reso</a:t>
              </a:r>
              <a:r>
                <a:rPr kumimoji="0" lang="en-U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 TPV/SC Email Box</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is-IS" sz="750" b="1" i="0" u="none" strike="noStrike" kern="1200" cap="none" spc="0" normalizeH="0" baseline="0" noProof="0" dirty="0">
                  <a:ln>
                    <a:noFill/>
                  </a:ln>
                  <a:solidFill>
                    <a:srgbClr val="000000"/>
                  </a:solidFill>
                  <a:effectLst/>
                  <a:uLnTx/>
                  <a:uFillTx/>
                  <a:latin typeface="Franklin Gothic Book"/>
                  <a:ea typeface="Roboto Regular" pitchFamily="2" charset="0"/>
                  <a:cs typeface="+mn-cs"/>
                </a:rPr>
                <a:t>Integration</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is-I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N/A</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50" b="1" i="0" u="none" strike="noStrike" kern="1200" cap="none" spc="0" normalizeH="0" baseline="0" noProof="0" dirty="0">
                  <a:ln>
                    <a:noFill/>
                  </a:ln>
                  <a:solidFill>
                    <a:srgbClr val="000000"/>
                  </a:solidFill>
                  <a:effectLst/>
                  <a:uLnTx/>
                  <a:uFillTx/>
                  <a:latin typeface="Franklin Gothic Book"/>
                  <a:ea typeface="Roboto Regular" pitchFamily="2" charset="0"/>
                  <a:cs typeface="+mn-cs"/>
                </a:rPr>
                <a:t>Other</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Letters/Reports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rgbClr val="000000"/>
                  </a:solidFill>
                  <a:effectLst/>
                  <a:uLnTx/>
                  <a:uFillTx/>
                  <a:latin typeface="Franklin Gothic Book"/>
                  <a:ea typeface="Roboto Regular" pitchFamily="2" charset="0"/>
                  <a:cs typeface="+mn-cs"/>
                </a:rPr>
                <a:t>Data Migration</a:t>
              </a:r>
            </a:p>
          </p:txBody>
        </p:sp>
      </p:grpSp>
      <p:grpSp>
        <p:nvGrpSpPr>
          <p:cNvPr id="118" name="Group 117">
            <a:extLst>
              <a:ext uri="{FF2B5EF4-FFF2-40B4-BE49-F238E27FC236}">
                <a16:creationId xmlns:a16="http://schemas.microsoft.com/office/drawing/2014/main" id="{B603D0B9-A447-464B-A93B-63BC59465149}"/>
              </a:ext>
            </a:extLst>
          </p:cNvPr>
          <p:cNvGrpSpPr/>
          <p:nvPr/>
        </p:nvGrpSpPr>
        <p:grpSpPr>
          <a:xfrm>
            <a:off x="5515381" y="3425473"/>
            <a:ext cx="1489916" cy="1671644"/>
            <a:chOff x="5046294" y="3249308"/>
            <a:chExt cx="1489916" cy="1582213"/>
          </a:xfrm>
        </p:grpSpPr>
        <p:sp>
          <p:nvSpPr>
            <p:cNvPr id="91" name="Rectangle 90">
              <a:extLst>
                <a:ext uri="{FF2B5EF4-FFF2-40B4-BE49-F238E27FC236}">
                  <a16:creationId xmlns:a16="http://schemas.microsoft.com/office/drawing/2014/main" id="{83C6CD68-7514-4C85-A64E-63688288D6EA}"/>
                </a:ext>
              </a:extLst>
            </p:cNvPr>
            <p:cNvSpPr/>
            <p:nvPr/>
          </p:nvSpPr>
          <p:spPr>
            <a:xfrm>
              <a:off x="5046294" y="3249308"/>
              <a:ext cx="1488892" cy="267072"/>
            </a:xfrm>
            <a:prstGeom prst="rect">
              <a:avLst/>
            </a:prstGeom>
            <a:solidFill>
              <a:srgbClr val="10069F"/>
            </a:solidFill>
            <a:ln w="6350" cap="flat" cmpd="sng" algn="ctr">
              <a:solidFill>
                <a:srgbClr val="10069F">
                  <a:lumMod val="75000"/>
                </a:srgb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100000"/>
                </a:lnSpc>
                <a:spcBef>
                  <a:spcPts val="200"/>
                </a:spcBef>
                <a:spcAft>
                  <a:spcPct val="0"/>
                </a:spcAft>
                <a:buClrTx/>
                <a:buSzTx/>
                <a:buFontTx/>
                <a:buNone/>
                <a:tabLst/>
                <a:defRPr/>
              </a:pPr>
              <a:r>
                <a:rPr kumimoji="0" lang="en-US" sz="1200" b="0" i="0" u="none" strike="noStrike" kern="1200" cap="none" spc="0" normalizeH="0" baseline="0" noProof="0">
                  <a:ln>
                    <a:noFill/>
                  </a:ln>
                  <a:solidFill>
                    <a:sysClr val="window" lastClr="FFFFFF"/>
                  </a:solidFill>
                  <a:effectLst/>
                  <a:uLnTx/>
                  <a:uFillTx/>
                  <a:latin typeface="Franklin Gothic Book"/>
                  <a:ea typeface="Roboto Regular" pitchFamily="2" charset="0"/>
                  <a:cs typeface="+mn-cs"/>
                </a:rPr>
                <a:t>Iteration 7</a:t>
              </a:r>
            </a:p>
          </p:txBody>
        </p:sp>
        <p:sp>
          <p:nvSpPr>
            <p:cNvPr id="93" name="Rectangle 92">
              <a:extLst>
                <a:ext uri="{FF2B5EF4-FFF2-40B4-BE49-F238E27FC236}">
                  <a16:creationId xmlns:a16="http://schemas.microsoft.com/office/drawing/2014/main" id="{2D7AB918-B630-4231-B8CA-31B09D2C62B9}"/>
                </a:ext>
              </a:extLst>
            </p:cNvPr>
            <p:cNvSpPr/>
            <p:nvPr/>
          </p:nvSpPr>
          <p:spPr>
            <a:xfrm>
              <a:off x="5047633" y="3586254"/>
              <a:ext cx="1474373" cy="1243004"/>
            </a:xfrm>
            <a:prstGeom prst="rect">
              <a:avLst/>
            </a:prstGeom>
            <a:gradFill rotWithShape="1">
              <a:gsLst>
                <a:gs pos="0">
                  <a:sysClr val="window" lastClr="FFFFFF">
                    <a:lumMod val="95000"/>
                  </a:sysClr>
                </a:gs>
                <a:gs pos="100000">
                  <a:sysClr val="window" lastClr="FFFFFF">
                    <a:lumMod val="85000"/>
                  </a:sysClr>
                </a:gs>
              </a:gsLst>
              <a:lin ang="5400000" scaled="1"/>
            </a:gradFill>
            <a:ln w="6350" cap="flat" cmpd="sng" algn="ctr">
              <a:solidFill>
                <a:sysClr val="window" lastClr="FFFFFF">
                  <a:lumMod val="65000"/>
                </a:sys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Franklin Gothic Book"/>
                <a:ea typeface="Roboto Regular" pitchFamily="2" charset="0"/>
                <a:cs typeface="+mn-cs"/>
              </a:endParaRPr>
            </a:p>
          </p:txBody>
        </p:sp>
        <p:sp>
          <p:nvSpPr>
            <p:cNvPr id="102" name="TextBox 37">
              <a:extLst>
                <a:ext uri="{FF2B5EF4-FFF2-40B4-BE49-F238E27FC236}">
                  <a16:creationId xmlns:a16="http://schemas.microsoft.com/office/drawing/2014/main" id="{D446DC9D-10D3-40C9-93BE-4FE7994A89C7}"/>
                </a:ext>
              </a:extLst>
            </p:cNvPr>
            <p:cNvSpPr txBox="1"/>
            <p:nvPr/>
          </p:nvSpPr>
          <p:spPr>
            <a:xfrm>
              <a:off x="5061837" y="3606304"/>
              <a:ext cx="1474373" cy="1225217"/>
            </a:xfrm>
            <a:prstGeom prst="rect">
              <a:avLst/>
            </a:prstGeom>
            <a:noFill/>
          </p:spPr>
          <p:txBody>
            <a:bodyPr wrap="square" lIns="91440" tIns="0" rIns="0" bIns="0" rtlCol="0" anchor="t" anchorCtr="0">
              <a:noAutofit/>
            </a:bodyPr>
            <a:lstStyle>
              <a:defPPr>
                <a:defRPr lang="en-US"/>
              </a:defPPr>
              <a:lvl1pPr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1pPr>
              <a:lvl2pPr marL="4572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2pPr>
              <a:lvl3pPr marL="9144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3pPr>
              <a:lvl4pPr marL="13716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4pPr>
              <a:lvl5pPr marL="1828800" algn="l" defTabSz="457200" rtl="0" eaLnBrk="0" fontAlgn="base" hangingPunct="0">
                <a:spcBef>
                  <a:spcPct val="0"/>
                </a:spcBef>
                <a:spcAft>
                  <a:spcPct val="0"/>
                </a:spcAft>
                <a:defRPr kern="1200">
                  <a:solidFill>
                    <a:schemeClr val="tx1"/>
                  </a:solidFill>
                  <a:latin typeface="Roboto Light" panose="02000000000000000000" pitchFamily="2" charset="0"/>
                  <a:ea typeface="+mn-ea"/>
                  <a:cs typeface="+mn-cs"/>
                </a:defRPr>
              </a:lvl5pPr>
              <a:lvl6pPr marL="2286000" algn="l" defTabSz="914400" rtl="0" eaLnBrk="1" latinLnBrk="0" hangingPunct="1">
                <a:defRPr kern="1200">
                  <a:solidFill>
                    <a:schemeClr val="tx1"/>
                  </a:solidFill>
                  <a:latin typeface="Roboto Light" panose="02000000000000000000" pitchFamily="2" charset="0"/>
                  <a:ea typeface="+mn-ea"/>
                  <a:cs typeface="+mn-cs"/>
                </a:defRPr>
              </a:lvl6pPr>
              <a:lvl7pPr marL="2743200" algn="l" defTabSz="914400" rtl="0" eaLnBrk="1" latinLnBrk="0" hangingPunct="1">
                <a:defRPr kern="1200">
                  <a:solidFill>
                    <a:schemeClr val="tx1"/>
                  </a:solidFill>
                  <a:latin typeface="Roboto Light" panose="02000000000000000000" pitchFamily="2" charset="0"/>
                  <a:ea typeface="+mn-ea"/>
                  <a:cs typeface="+mn-cs"/>
                </a:defRPr>
              </a:lvl7pPr>
              <a:lvl8pPr marL="3200400" algn="l" defTabSz="914400" rtl="0" eaLnBrk="1" latinLnBrk="0" hangingPunct="1">
                <a:defRPr kern="1200">
                  <a:solidFill>
                    <a:schemeClr val="tx1"/>
                  </a:solidFill>
                  <a:latin typeface="Roboto Light" panose="02000000000000000000" pitchFamily="2" charset="0"/>
                  <a:ea typeface="+mn-ea"/>
                  <a:cs typeface="+mn-cs"/>
                </a:defRPr>
              </a:lvl8pPr>
              <a:lvl9pPr marL="3657600" algn="l" defTabSz="914400" rtl="0" eaLnBrk="1" latinLnBrk="0" hangingPunct="1">
                <a:defRPr kern="1200">
                  <a:solidFill>
                    <a:schemeClr val="tx1"/>
                  </a:solidFill>
                  <a:latin typeface="Roboto Light" panose="02000000000000000000" pitchFamily="2" charset="0"/>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50" b="1" i="0" u="none" strike="noStrike" kern="1200" cap="none" spc="0" normalizeH="0" baseline="0" noProof="0" dirty="0">
                  <a:ln>
                    <a:noFill/>
                  </a:ln>
                  <a:solidFill>
                    <a:sysClr val="windowText" lastClr="000000"/>
                  </a:solidFill>
                  <a:effectLst/>
                  <a:uLnTx/>
                  <a:uFillTx/>
                  <a:latin typeface="Franklin Gothic Book"/>
                  <a:ea typeface="+mn-ea"/>
                  <a:cs typeface="+mn-cs"/>
                </a:rPr>
                <a:t>Workflows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ysClr val="windowText" lastClr="000000"/>
                  </a:solidFill>
                  <a:effectLst/>
                  <a:uLnTx/>
                  <a:uFillTx/>
                  <a:latin typeface="Franklin Gothic Book"/>
                  <a:ea typeface="+mn-ea"/>
                  <a:cs typeface="+mn-cs"/>
                </a:rPr>
                <a:t>Statute of Limitations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ysClr val="windowText" lastClr="000000"/>
                  </a:solidFill>
                  <a:effectLst/>
                  <a:uLnTx/>
                  <a:uFillTx/>
                  <a:latin typeface="Franklin Gothic Book"/>
                  <a:ea typeface="+mn-ea"/>
                  <a:cs typeface="+mn-cs"/>
                </a:rPr>
                <a:t>Liquor</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ysClr val="windowText" lastClr="000000"/>
                  </a:solidFill>
                  <a:effectLst/>
                  <a:uLnTx/>
                  <a:uFillTx/>
                  <a:latin typeface="Franklin Gothic Book"/>
                  <a:ea typeface="+mn-ea"/>
                  <a:cs typeface="+mn-cs"/>
                </a:rPr>
                <a:t>Intake Mailroom (Mail Sorting/Distribution Process)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ysClr val="windowText" lastClr="000000"/>
                  </a:solidFill>
                  <a:effectLst/>
                  <a:uLnTx/>
                  <a:uFillTx/>
                  <a:latin typeface="Franklin Gothic Book"/>
                  <a:ea typeface="+mn-ea"/>
                  <a:cs typeface="+mn-cs"/>
                </a:rPr>
                <a:t>Intake Overnight Mail</a:t>
              </a:r>
              <a:endParaRPr kumimoji="0" lang="is-IS" sz="750" b="0" i="0" u="none" strike="noStrike" kern="1200" cap="none" spc="0" normalizeH="0" baseline="0" noProof="0" dirty="0">
                <a:ln>
                  <a:noFill/>
                </a:ln>
                <a:solidFill>
                  <a:sysClr val="windowText" lastClr="000000"/>
                </a:solidFill>
                <a:effectLst/>
                <a:uLnTx/>
                <a:uFillTx/>
                <a:latin typeface="Franklin Gothic Book"/>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is-IS" sz="750" b="1" i="0" u="none" strike="noStrike" kern="1200" cap="none" spc="0" normalizeH="0" baseline="0" noProof="0" dirty="0">
                  <a:ln>
                    <a:noFill/>
                  </a:ln>
                  <a:solidFill>
                    <a:sysClr val="windowText" lastClr="000000"/>
                  </a:solidFill>
                  <a:effectLst/>
                  <a:uLnTx/>
                  <a:uFillTx/>
                  <a:latin typeface="Franklin Gothic Book"/>
                  <a:ea typeface="+mn-ea"/>
                  <a:cs typeface="+mn-cs"/>
                </a:rPr>
                <a:t>Integration</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ysClr val="windowText" lastClr="000000"/>
                  </a:solidFill>
                  <a:effectLst/>
                  <a:uLnTx/>
                  <a:uFillTx/>
                  <a:latin typeface="Franklin Gothic Book"/>
                  <a:ea typeface="+mn-ea"/>
                  <a:cs typeface="+mn-cs"/>
                </a:rPr>
                <a:t>N/A</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50" b="1" i="0" u="none" strike="noStrike" kern="1200" cap="none" spc="0" normalizeH="0" baseline="0" noProof="0" dirty="0">
                  <a:ln>
                    <a:noFill/>
                  </a:ln>
                  <a:solidFill>
                    <a:sysClr val="windowText" lastClr="000000"/>
                  </a:solidFill>
                  <a:effectLst/>
                  <a:uLnTx/>
                  <a:uFillTx/>
                  <a:latin typeface="Franklin Gothic Book"/>
                  <a:ea typeface="+mn-ea"/>
                  <a:cs typeface="+mn-cs"/>
                </a:rPr>
                <a:t>Other</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ysClr val="windowText" lastClr="000000"/>
                  </a:solidFill>
                  <a:effectLst/>
                  <a:uLnTx/>
                  <a:uFillTx/>
                  <a:latin typeface="Franklin Gothic Book"/>
                  <a:ea typeface="+mn-ea"/>
                  <a:cs typeface="+mn-cs"/>
                </a:rPr>
                <a:t>Letters/Reports</a:t>
              </a:r>
            </a:p>
            <a:p>
              <a:pPr marL="117475" marR="0" lvl="0" indent="-117475" algn="l" defTabSz="457200" rtl="0" eaLnBrk="0" fontAlgn="base" latinLnBrk="0" hangingPunct="0">
                <a:lnSpc>
                  <a:spcPct val="100000"/>
                </a:lnSpc>
                <a:spcBef>
                  <a:spcPct val="0"/>
                </a:spcBef>
                <a:spcAft>
                  <a:spcPct val="0"/>
                </a:spcAft>
                <a:buClrTx/>
                <a:buSzTx/>
                <a:buFont typeface="Arial" charset="0"/>
                <a:buChar char="•"/>
                <a:tabLst/>
                <a:defRPr/>
              </a:pPr>
              <a:r>
                <a:rPr kumimoji="0" lang="en-US" sz="750" b="0" i="0" u="none" strike="noStrike" kern="1200" cap="none" spc="0" normalizeH="0" baseline="0" noProof="0" dirty="0">
                  <a:ln>
                    <a:noFill/>
                  </a:ln>
                  <a:solidFill>
                    <a:sysClr val="windowText" lastClr="000000"/>
                  </a:solidFill>
                  <a:effectLst/>
                  <a:uLnTx/>
                  <a:uFillTx/>
                  <a:latin typeface="Franklin Gothic Book"/>
                  <a:ea typeface="+mn-ea"/>
                  <a:cs typeface="+mn-cs"/>
                </a:rPr>
                <a:t>Data Migration</a:t>
              </a:r>
            </a:p>
          </p:txBody>
        </p:sp>
      </p:grpSp>
      <p:sp>
        <p:nvSpPr>
          <p:cNvPr id="105" name="Triangle 43">
            <a:extLst>
              <a:ext uri="{FF2B5EF4-FFF2-40B4-BE49-F238E27FC236}">
                <a16:creationId xmlns:a16="http://schemas.microsoft.com/office/drawing/2014/main" id="{E6D9900B-FF5C-4757-9B6C-82B93A0C960F}"/>
              </a:ext>
            </a:extLst>
          </p:cNvPr>
          <p:cNvSpPr/>
          <p:nvPr/>
        </p:nvSpPr>
        <p:spPr>
          <a:xfrm rot="5400000">
            <a:off x="2776580" y="2035801"/>
            <a:ext cx="450008" cy="174808"/>
          </a:xfrm>
          <a:prstGeom prst="triangle">
            <a:avLst/>
          </a:prstGeom>
          <a:solidFill>
            <a:schemeClr val="accent6">
              <a:lumMod val="60000"/>
              <a:lumOff val="40000"/>
            </a:schemeClr>
          </a:solidFill>
          <a:ln w="6350" cap="flat" cmpd="sng" algn="ctr">
            <a:solidFill>
              <a:schemeClr val="accent6">
                <a:lumMod val="60000"/>
                <a:lumOff val="40000"/>
              </a:scheme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sz="1600" b="0" i="0" u="none" strike="noStrike" kern="1200" cap="none" spc="0" normalizeH="0" baseline="0" noProof="0">
              <a:ln>
                <a:noFill/>
              </a:ln>
              <a:solidFill>
                <a:sysClr val="window" lastClr="FFFFFF"/>
              </a:solidFill>
              <a:effectLst/>
              <a:uLnTx/>
              <a:uFillTx/>
              <a:latin typeface="Franklin Gothic Book"/>
              <a:ea typeface="Roboto Regular" pitchFamily="2" charset="0"/>
              <a:cs typeface="+mn-cs"/>
            </a:endParaRPr>
          </a:p>
        </p:txBody>
      </p:sp>
      <p:sp>
        <p:nvSpPr>
          <p:cNvPr id="106" name="Triangle 43">
            <a:extLst>
              <a:ext uri="{FF2B5EF4-FFF2-40B4-BE49-F238E27FC236}">
                <a16:creationId xmlns:a16="http://schemas.microsoft.com/office/drawing/2014/main" id="{FF8E966C-FBB1-4DD8-B0F6-1A853DB21A4C}"/>
              </a:ext>
            </a:extLst>
          </p:cNvPr>
          <p:cNvSpPr/>
          <p:nvPr/>
        </p:nvSpPr>
        <p:spPr>
          <a:xfrm rot="5400000">
            <a:off x="4489064" y="2035801"/>
            <a:ext cx="450008" cy="174808"/>
          </a:xfrm>
          <a:prstGeom prst="triangle">
            <a:avLst/>
          </a:prstGeom>
          <a:solidFill>
            <a:schemeClr val="accent6">
              <a:lumMod val="60000"/>
              <a:lumOff val="40000"/>
            </a:schemeClr>
          </a:solidFill>
          <a:ln w="6350" cap="flat" cmpd="sng" algn="ctr">
            <a:solidFill>
              <a:schemeClr val="accent6">
                <a:lumMod val="60000"/>
                <a:lumOff val="40000"/>
              </a:scheme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sz="1600" b="0" i="0" u="none" strike="noStrike" kern="1200" cap="none" spc="0" normalizeH="0" baseline="0" noProof="0">
              <a:ln>
                <a:noFill/>
              </a:ln>
              <a:solidFill>
                <a:sysClr val="window" lastClr="FFFFFF"/>
              </a:solidFill>
              <a:effectLst/>
              <a:uLnTx/>
              <a:uFillTx/>
              <a:latin typeface="Franklin Gothic Book"/>
              <a:ea typeface="Roboto Regular" pitchFamily="2" charset="0"/>
              <a:cs typeface="+mn-cs"/>
            </a:endParaRPr>
          </a:p>
        </p:txBody>
      </p:sp>
      <p:sp>
        <p:nvSpPr>
          <p:cNvPr id="107" name="Triangle 43">
            <a:extLst>
              <a:ext uri="{FF2B5EF4-FFF2-40B4-BE49-F238E27FC236}">
                <a16:creationId xmlns:a16="http://schemas.microsoft.com/office/drawing/2014/main" id="{5B89D6BC-752A-42EC-8162-DE92E642BB91}"/>
              </a:ext>
            </a:extLst>
          </p:cNvPr>
          <p:cNvSpPr/>
          <p:nvPr/>
        </p:nvSpPr>
        <p:spPr>
          <a:xfrm rot="5400000">
            <a:off x="6201549" y="2035801"/>
            <a:ext cx="450008" cy="174808"/>
          </a:xfrm>
          <a:prstGeom prst="triangle">
            <a:avLst/>
          </a:prstGeom>
          <a:solidFill>
            <a:schemeClr val="accent6">
              <a:lumMod val="60000"/>
              <a:lumOff val="40000"/>
            </a:schemeClr>
          </a:solidFill>
          <a:ln w="6350" cap="flat" cmpd="sng" algn="ctr">
            <a:solidFill>
              <a:schemeClr val="accent6">
                <a:lumMod val="60000"/>
                <a:lumOff val="40000"/>
              </a:scheme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sz="1600" b="0" i="0" u="none" strike="noStrike" kern="1200" cap="none" spc="0" normalizeH="0" baseline="0" noProof="0">
              <a:ln>
                <a:noFill/>
              </a:ln>
              <a:solidFill>
                <a:sysClr val="window" lastClr="FFFFFF"/>
              </a:solidFill>
              <a:effectLst/>
              <a:uLnTx/>
              <a:uFillTx/>
              <a:latin typeface="Franklin Gothic Book"/>
              <a:ea typeface="Roboto Regular" pitchFamily="2" charset="0"/>
              <a:cs typeface="+mn-cs"/>
            </a:endParaRPr>
          </a:p>
        </p:txBody>
      </p:sp>
      <p:sp>
        <p:nvSpPr>
          <p:cNvPr id="108" name="Triangle 43">
            <a:extLst>
              <a:ext uri="{FF2B5EF4-FFF2-40B4-BE49-F238E27FC236}">
                <a16:creationId xmlns:a16="http://schemas.microsoft.com/office/drawing/2014/main" id="{D8813535-FFCB-42A2-B386-FF2110BF311F}"/>
              </a:ext>
            </a:extLst>
          </p:cNvPr>
          <p:cNvSpPr/>
          <p:nvPr/>
        </p:nvSpPr>
        <p:spPr>
          <a:xfrm rot="5400000">
            <a:off x="3477216" y="4215204"/>
            <a:ext cx="440356" cy="167050"/>
          </a:xfrm>
          <a:prstGeom prst="triangle">
            <a:avLst/>
          </a:prstGeom>
          <a:solidFill>
            <a:schemeClr val="accent6">
              <a:lumMod val="60000"/>
              <a:lumOff val="40000"/>
            </a:schemeClr>
          </a:solidFill>
          <a:ln w="6350" cap="flat" cmpd="sng" algn="ctr">
            <a:solidFill>
              <a:schemeClr val="accent6">
                <a:lumMod val="60000"/>
                <a:lumOff val="40000"/>
              </a:scheme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sz="1600" b="0" i="0" u="none" strike="noStrike" kern="1200" cap="none" spc="0" normalizeH="0" baseline="0" noProof="0">
              <a:ln>
                <a:noFill/>
              </a:ln>
              <a:solidFill>
                <a:sysClr val="window" lastClr="FFFFFF"/>
              </a:solidFill>
              <a:effectLst/>
              <a:uLnTx/>
              <a:uFillTx/>
              <a:latin typeface="Franklin Gothic Book"/>
              <a:ea typeface="Roboto Regular" pitchFamily="2" charset="0"/>
              <a:cs typeface="+mn-cs"/>
            </a:endParaRPr>
          </a:p>
        </p:txBody>
      </p:sp>
      <p:sp>
        <p:nvSpPr>
          <p:cNvPr id="109" name="Triangle 43">
            <a:extLst>
              <a:ext uri="{FF2B5EF4-FFF2-40B4-BE49-F238E27FC236}">
                <a16:creationId xmlns:a16="http://schemas.microsoft.com/office/drawing/2014/main" id="{F6C87549-D29C-4273-BD2D-107B9A926AF8}"/>
              </a:ext>
            </a:extLst>
          </p:cNvPr>
          <p:cNvSpPr/>
          <p:nvPr/>
        </p:nvSpPr>
        <p:spPr>
          <a:xfrm rot="5400000">
            <a:off x="5197682" y="4215204"/>
            <a:ext cx="440356" cy="167050"/>
          </a:xfrm>
          <a:prstGeom prst="triangle">
            <a:avLst/>
          </a:prstGeom>
          <a:solidFill>
            <a:schemeClr val="accent6">
              <a:lumMod val="60000"/>
              <a:lumOff val="40000"/>
            </a:schemeClr>
          </a:solidFill>
          <a:ln w="6350" cap="flat" cmpd="sng" algn="ctr">
            <a:solidFill>
              <a:schemeClr val="accent6">
                <a:lumMod val="60000"/>
                <a:lumOff val="40000"/>
              </a:schemeClr>
            </a:solidFill>
            <a:prstDash val="solid"/>
          </a:ln>
          <a:effectLst/>
        </p:spPr>
        <p:txBody>
          <a:bodyPr rtlCol="0"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457200" rtl="0" eaLnBrk="0" fontAlgn="base" latinLnBrk="0" hangingPunct="0">
              <a:lnSpc>
                <a:spcPct val="90000"/>
              </a:lnSpc>
              <a:spcBef>
                <a:spcPts val="600"/>
              </a:spcBef>
              <a:spcAft>
                <a:spcPct val="0"/>
              </a:spcAft>
              <a:buClrTx/>
              <a:buSzTx/>
              <a:buFontTx/>
              <a:buNone/>
              <a:tabLst/>
              <a:defRPr/>
            </a:pPr>
            <a:endParaRPr kumimoji="0" lang="en-US" sz="1600" b="0" i="0" u="none" strike="noStrike" kern="1200" cap="none" spc="0" normalizeH="0" baseline="0" noProof="0">
              <a:ln>
                <a:noFill/>
              </a:ln>
              <a:solidFill>
                <a:sysClr val="window" lastClr="FFFFFF"/>
              </a:solidFill>
              <a:effectLst/>
              <a:uLnTx/>
              <a:uFillTx/>
              <a:latin typeface="Franklin Gothic Book"/>
              <a:ea typeface="Roboto Regular" pitchFamily="2" charset="0"/>
              <a:cs typeface="+mn-cs"/>
            </a:endParaRPr>
          </a:p>
        </p:txBody>
      </p:sp>
      <p:sp>
        <p:nvSpPr>
          <p:cNvPr id="120" name="Rectangle 119">
            <a:extLst>
              <a:ext uri="{FF2B5EF4-FFF2-40B4-BE49-F238E27FC236}">
                <a16:creationId xmlns:a16="http://schemas.microsoft.com/office/drawing/2014/main" id="{62D68C2D-16CD-451B-A2B3-42CA4053DC97}"/>
              </a:ext>
            </a:extLst>
          </p:cNvPr>
          <p:cNvSpPr/>
          <p:nvPr/>
        </p:nvSpPr>
        <p:spPr>
          <a:xfrm>
            <a:off x="812800" y="830284"/>
            <a:ext cx="8147050" cy="397032"/>
          </a:xfrm>
          <a:prstGeom prst="rect">
            <a:avLst/>
          </a:prstGeom>
        </p:spPr>
        <p:txBody>
          <a:bodyPr wrap="square">
            <a:spAutoFit/>
          </a:bodyPr>
          <a:lstStyle/>
          <a:p>
            <a:pPr marL="0" marR="0" lvl="0" indent="0" algn="l" defTabSz="457200" rtl="0" eaLnBrk="1" fontAlgn="auto" latinLnBrk="0" hangingPunct="1">
              <a:lnSpc>
                <a:spcPct val="9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Franklin Gothic Book"/>
                <a:ea typeface="+mn-ea"/>
                <a:cs typeface="+mn-cs"/>
              </a:rPr>
              <a:t>Scope is sequenced and prioritized in the Iteration Plan based on risk, business value, and their dependency on other functionality and priorities. These items have been built and are currently under system testing for AGO’s concurrence prior to User Acceptance Testing.</a:t>
            </a:r>
            <a:endParaRPr kumimoji="0" lang="en-US" sz="1100" b="0" i="0" u="none" strike="noStrike" kern="1200" cap="none" spc="0" normalizeH="0" baseline="0" noProof="0" dirty="0">
              <a:ln>
                <a:noFill/>
              </a:ln>
              <a:solidFill>
                <a:srgbClr val="000000"/>
              </a:solidFill>
              <a:effectLst/>
              <a:uLnTx/>
              <a:uFillTx/>
              <a:latin typeface="Franklin Gothic Book"/>
              <a:ea typeface="Roboto Regular" pitchFamily="2" charset="0"/>
              <a:cs typeface="+mn-cs"/>
            </a:endParaRPr>
          </a:p>
        </p:txBody>
      </p:sp>
      <p:sp>
        <p:nvSpPr>
          <p:cNvPr id="62" name="Text Placeholder 3">
            <a:extLst>
              <a:ext uri="{FF2B5EF4-FFF2-40B4-BE49-F238E27FC236}">
                <a16:creationId xmlns:a16="http://schemas.microsoft.com/office/drawing/2014/main" id="{50A43613-A224-42BE-A3C9-B98227246CE0}"/>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kumimoji="0" lang="en-US" sz="900" b="1" i="0" u="none" strike="noStrike" kern="0" cap="all" spc="250" normalizeH="0" baseline="0" noProof="0" dirty="0">
                <a:ln>
                  <a:noFill/>
                </a:ln>
                <a:solidFill>
                  <a:srgbClr val="787878">
                    <a:lumMod val="60000"/>
                    <a:lumOff val="40000"/>
                  </a:srgbClr>
                </a:solidFill>
                <a:effectLst/>
                <a:uLnTx/>
                <a:uFillTx/>
                <a:latin typeface="Franklin Gothic Book"/>
              </a:rPr>
              <a:t>AGO Collections modernization initiative</a:t>
            </a:r>
          </a:p>
        </p:txBody>
      </p:sp>
      <p:pic>
        <p:nvPicPr>
          <p:cNvPr id="63" name="Picture 62">
            <a:extLst>
              <a:ext uri="{FF2B5EF4-FFF2-40B4-BE49-F238E27FC236}">
                <a16:creationId xmlns:a16="http://schemas.microsoft.com/office/drawing/2014/main" id="{17DAE8D2-AC5A-40B1-B177-909C01849E0B}"/>
              </a:ext>
            </a:extLst>
          </p:cNvPr>
          <p:cNvPicPr>
            <a:picLocks noChangeAspect="1"/>
          </p:cNvPicPr>
          <p:nvPr/>
        </p:nvPicPr>
        <p:blipFill>
          <a:blip r:embed="rId3"/>
          <a:stretch>
            <a:fillRect/>
          </a:stretch>
        </p:blipFill>
        <p:spPr>
          <a:xfrm>
            <a:off x="7585075" y="129814"/>
            <a:ext cx="1289049" cy="609528"/>
          </a:xfrm>
          <a:prstGeom prst="rect">
            <a:avLst/>
          </a:prstGeom>
        </p:spPr>
      </p:pic>
      <p:pic>
        <p:nvPicPr>
          <p:cNvPr id="39" name="Graphic 38" descr="Checkmark">
            <a:extLst>
              <a:ext uri="{FF2B5EF4-FFF2-40B4-BE49-F238E27FC236}">
                <a16:creationId xmlns:a16="http://schemas.microsoft.com/office/drawing/2014/main" id="{73F4EE07-8CD7-422F-A2BE-9BC0953CD6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61177" y="3097535"/>
            <a:ext cx="234951" cy="234951"/>
          </a:xfrm>
          <a:prstGeom prst="rect">
            <a:avLst/>
          </a:prstGeom>
        </p:spPr>
      </p:pic>
      <p:pic>
        <p:nvPicPr>
          <p:cNvPr id="40" name="Graphic 39" descr="Checkmark">
            <a:extLst>
              <a:ext uri="{FF2B5EF4-FFF2-40B4-BE49-F238E27FC236}">
                <a16:creationId xmlns:a16="http://schemas.microsoft.com/office/drawing/2014/main" id="{4E9DEE55-6D3A-4CD9-9A53-84811D252D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13847" y="3120579"/>
            <a:ext cx="234951" cy="234951"/>
          </a:xfrm>
          <a:prstGeom prst="rect">
            <a:avLst/>
          </a:prstGeom>
        </p:spPr>
      </p:pic>
      <p:pic>
        <p:nvPicPr>
          <p:cNvPr id="42" name="Graphic 41" descr="Checkmark">
            <a:extLst>
              <a:ext uri="{FF2B5EF4-FFF2-40B4-BE49-F238E27FC236}">
                <a16:creationId xmlns:a16="http://schemas.microsoft.com/office/drawing/2014/main" id="{5B1A4264-B26C-41EA-AFCE-3B2709BC7A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7466" y="3116699"/>
            <a:ext cx="234951" cy="234951"/>
          </a:xfrm>
          <a:prstGeom prst="rect">
            <a:avLst/>
          </a:prstGeom>
        </p:spPr>
      </p:pic>
      <p:pic>
        <p:nvPicPr>
          <p:cNvPr id="43" name="Graphic 42" descr="Checkmark">
            <a:extLst>
              <a:ext uri="{FF2B5EF4-FFF2-40B4-BE49-F238E27FC236}">
                <a16:creationId xmlns:a16="http://schemas.microsoft.com/office/drawing/2014/main" id="{4CE97265-CB31-4533-AB53-B4DD78B21F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28735" y="3098847"/>
            <a:ext cx="234951" cy="234951"/>
          </a:xfrm>
          <a:prstGeom prst="rect">
            <a:avLst/>
          </a:prstGeom>
        </p:spPr>
      </p:pic>
      <p:pic>
        <p:nvPicPr>
          <p:cNvPr id="44" name="Graphic 43" descr="Checkmark">
            <a:extLst>
              <a:ext uri="{FF2B5EF4-FFF2-40B4-BE49-F238E27FC236}">
                <a16:creationId xmlns:a16="http://schemas.microsoft.com/office/drawing/2014/main" id="{5CBD29F1-9802-454E-B496-0AA8A35A21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34501" y="4836822"/>
            <a:ext cx="234951" cy="234951"/>
          </a:xfrm>
          <a:prstGeom prst="rect">
            <a:avLst/>
          </a:prstGeom>
        </p:spPr>
      </p:pic>
      <p:pic>
        <p:nvPicPr>
          <p:cNvPr id="45" name="Graphic 44" descr="Checkmark">
            <a:extLst>
              <a:ext uri="{FF2B5EF4-FFF2-40B4-BE49-F238E27FC236}">
                <a16:creationId xmlns:a16="http://schemas.microsoft.com/office/drawing/2014/main" id="{B76C91EA-4378-4CE7-9043-F05D2A27CD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46267" y="4836822"/>
            <a:ext cx="234951" cy="234951"/>
          </a:xfrm>
          <a:prstGeom prst="rect">
            <a:avLst/>
          </a:prstGeom>
        </p:spPr>
      </p:pic>
      <p:pic>
        <p:nvPicPr>
          <p:cNvPr id="46" name="Graphic 45" descr="Checkmark">
            <a:extLst>
              <a:ext uri="{FF2B5EF4-FFF2-40B4-BE49-F238E27FC236}">
                <a16:creationId xmlns:a16="http://schemas.microsoft.com/office/drawing/2014/main" id="{09B54EC0-F76D-44D5-B865-3BCAAE4665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56142" y="4860970"/>
            <a:ext cx="234951" cy="234951"/>
          </a:xfrm>
          <a:prstGeom prst="rect">
            <a:avLst/>
          </a:prstGeom>
        </p:spPr>
      </p:pic>
    </p:spTree>
    <p:extLst>
      <p:ext uri="{BB962C8B-B14F-4D97-AF65-F5344CB8AC3E}">
        <p14:creationId xmlns:p14="http://schemas.microsoft.com/office/powerpoint/2010/main" val="1924633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D4795E7-B4F7-4C51-949C-E839774A5786}"/>
              </a:ext>
            </a:extLst>
          </p:cNvPr>
          <p:cNvPicPr>
            <a:picLocks noChangeAspect="1"/>
          </p:cNvPicPr>
          <p:nvPr/>
        </p:nvPicPr>
        <p:blipFill>
          <a:blip r:embed="rId3"/>
          <a:stretch>
            <a:fillRect/>
          </a:stretch>
        </p:blipFill>
        <p:spPr>
          <a:xfrm>
            <a:off x="7735769" y="73691"/>
            <a:ext cx="1289049" cy="609528"/>
          </a:xfrm>
          <a:prstGeom prst="rect">
            <a:avLst/>
          </a:prstGeom>
        </p:spPr>
      </p:pic>
      <p:sp>
        <p:nvSpPr>
          <p:cNvPr id="8" name="Title 1">
            <a:extLst>
              <a:ext uri="{FF2B5EF4-FFF2-40B4-BE49-F238E27FC236}">
                <a16:creationId xmlns:a16="http://schemas.microsoft.com/office/drawing/2014/main" id="{A45CD111-0C6A-434B-BA85-B0AE11CB4492}"/>
              </a:ext>
            </a:extLst>
          </p:cNvPr>
          <p:cNvSpPr>
            <a:spLocks noGrp="1"/>
          </p:cNvSpPr>
          <p:nvPr>
            <p:ph type="title"/>
          </p:nvPr>
        </p:nvSpPr>
        <p:spPr>
          <a:noFill/>
        </p:spPr>
        <p:txBody>
          <a:bodyPr>
            <a:normAutofit/>
          </a:bodyPr>
          <a:lstStyle/>
          <a:p>
            <a:pPr algn="l">
              <a:lnSpc>
                <a:spcPct val="85000"/>
              </a:lnSpc>
              <a:defRPr/>
            </a:pPr>
            <a:r>
              <a:rPr lang="en-US" sz="2400" dirty="0"/>
              <a:t>Implementation Progress</a:t>
            </a:r>
          </a:p>
        </p:txBody>
      </p:sp>
      <p:sp>
        <p:nvSpPr>
          <p:cNvPr id="2" name="Content Placeholder 1">
            <a:extLst>
              <a:ext uri="{FF2B5EF4-FFF2-40B4-BE49-F238E27FC236}">
                <a16:creationId xmlns:a16="http://schemas.microsoft.com/office/drawing/2014/main" id="{166A41B2-48EF-4B62-B5C8-7699FCF6F568}"/>
              </a:ext>
            </a:extLst>
          </p:cNvPr>
          <p:cNvSpPr>
            <a:spLocks noGrp="1"/>
          </p:cNvSpPr>
          <p:nvPr>
            <p:ph idx="1"/>
          </p:nvPr>
        </p:nvSpPr>
        <p:spPr>
          <a:xfrm>
            <a:off x="977900" y="1210294"/>
            <a:ext cx="7981950" cy="3394472"/>
          </a:xfrm>
        </p:spPr>
        <p:txBody>
          <a:bodyPr>
            <a:normAutofit/>
          </a:bodyPr>
          <a:lstStyle/>
          <a:p>
            <a:r>
              <a:rPr lang="en-US" sz="1400" dirty="0"/>
              <a:t>Setting Up Secure File Transfer Protocol (SFTP)</a:t>
            </a:r>
          </a:p>
          <a:p>
            <a:pPr lvl="1"/>
            <a:r>
              <a:rPr lang="en-US" sz="1400" dirty="0"/>
              <a:t>Provided credentials to several of you that and are working with others in transferring TEST files to confirm STFP configuration</a:t>
            </a:r>
          </a:p>
          <a:p>
            <a:endParaRPr lang="en-US" sz="1400" dirty="0"/>
          </a:p>
          <a:p>
            <a:r>
              <a:rPr lang="en-US" sz="1400" dirty="0"/>
              <a:t>Confirming Certification File Standard</a:t>
            </a:r>
          </a:p>
          <a:p>
            <a:pPr lvl="1"/>
            <a:r>
              <a:rPr lang="en-US" sz="1400" dirty="0"/>
              <a:t>Received Certification TEST file transferred via SFTP to the AGO from those who obtained credentials</a:t>
            </a:r>
          </a:p>
          <a:p>
            <a:pPr lvl="1"/>
            <a:r>
              <a:rPr lang="en-US" sz="1400" dirty="0"/>
              <a:t>AGO tested and validated several client certification files and sent confirmation to each</a:t>
            </a:r>
          </a:p>
          <a:p>
            <a:pPr lvl="1"/>
            <a:endParaRPr lang="en-US" sz="1400" dirty="0"/>
          </a:p>
          <a:p>
            <a:r>
              <a:rPr lang="en-US" sz="1400" dirty="0"/>
              <a:t>Portal</a:t>
            </a:r>
          </a:p>
          <a:p>
            <a:pPr lvl="1"/>
            <a:r>
              <a:rPr lang="en-US" sz="1400" dirty="0"/>
              <a:t>Completed DM Portal design and development</a:t>
            </a:r>
          </a:p>
          <a:p>
            <a:pPr lvl="1"/>
            <a:r>
              <a:rPr lang="en-US" sz="1400" dirty="0"/>
              <a:t>AGO is currently testing the Portal for concurrence prior to initiating User Acceptance Testing</a:t>
            </a:r>
          </a:p>
          <a:p>
            <a:endParaRPr lang="en-US" sz="1400" dirty="0"/>
          </a:p>
          <a:p>
            <a:endParaRPr lang="en-US" sz="1400" dirty="0"/>
          </a:p>
        </p:txBody>
      </p:sp>
      <p:sp>
        <p:nvSpPr>
          <p:cNvPr id="6" name="Text Placeholder 3">
            <a:extLst>
              <a:ext uri="{FF2B5EF4-FFF2-40B4-BE49-F238E27FC236}">
                <a16:creationId xmlns:a16="http://schemas.microsoft.com/office/drawing/2014/main" id="{BFD25714-10CC-453E-A12B-AF0B086D03FE}"/>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sp>
        <p:nvSpPr>
          <p:cNvPr id="7" name="Rectangle 6">
            <a:extLst>
              <a:ext uri="{FF2B5EF4-FFF2-40B4-BE49-F238E27FC236}">
                <a16:creationId xmlns:a16="http://schemas.microsoft.com/office/drawing/2014/main" id="{4D22F2B2-6958-4842-AD75-11BF3DAA4B15}"/>
              </a:ext>
            </a:extLst>
          </p:cNvPr>
          <p:cNvSpPr/>
          <p:nvPr/>
        </p:nvSpPr>
        <p:spPr>
          <a:xfrm>
            <a:off x="984250" y="830284"/>
            <a:ext cx="7975600" cy="286232"/>
          </a:xfrm>
          <a:prstGeom prst="rect">
            <a:avLst/>
          </a:prstGeom>
        </p:spPr>
        <p:txBody>
          <a:bodyPr wrap="square">
            <a:spAutoFit/>
          </a:bodyPr>
          <a:lstStyle/>
          <a:p>
            <a:pPr marL="0" marR="0" lvl="0" indent="0" algn="l" defTabSz="457200" rtl="0" eaLnBrk="1" fontAlgn="auto" latinLnBrk="0" hangingPunct="1">
              <a:lnSpc>
                <a:spcPct val="90000"/>
              </a:lnSpc>
              <a:spcBef>
                <a:spcPts val="600"/>
              </a:spcBef>
              <a:spcAft>
                <a:spcPts val="0"/>
              </a:spcAft>
              <a:buClrTx/>
              <a:buSzTx/>
              <a:buFontTx/>
              <a:buNone/>
              <a:tabLst/>
              <a:defRPr/>
            </a:pPr>
            <a:r>
              <a:rPr lang="en-US" sz="1400" dirty="0">
                <a:solidFill>
                  <a:srgbClr val="000000"/>
                </a:solidFill>
                <a:latin typeface="Franklin Gothic Book"/>
              </a:rPr>
              <a:t>Below are relevant updates on progress since we met in January.</a:t>
            </a:r>
            <a:endParaRPr kumimoji="0" lang="en-US" sz="1400" b="0" i="0" u="none" strike="noStrike" kern="1200" cap="none" spc="0" normalizeH="0" baseline="0" noProof="0" dirty="0">
              <a:ln>
                <a:noFill/>
              </a:ln>
              <a:solidFill>
                <a:srgbClr val="000000"/>
              </a:solidFill>
              <a:effectLst/>
              <a:uLnTx/>
              <a:uFillTx/>
              <a:latin typeface="Franklin Gothic Book"/>
              <a:ea typeface="Roboto Regular" pitchFamily="2" charset="0"/>
              <a:cs typeface="+mn-cs"/>
            </a:endParaRPr>
          </a:p>
        </p:txBody>
      </p:sp>
    </p:spTree>
    <p:extLst>
      <p:ext uri="{BB962C8B-B14F-4D97-AF65-F5344CB8AC3E}">
        <p14:creationId xmlns:p14="http://schemas.microsoft.com/office/powerpoint/2010/main" val="14435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a:extLst>
              <a:ext uri="{FF2B5EF4-FFF2-40B4-BE49-F238E27FC236}">
                <a16:creationId xmlns:a16="http://schemas.microsoft.com/office/drawing/2014/main" id="{B580CF92-C5E6-48EC-A97D-E79203A5D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90" y="8335"/>
            <a:ext cx="835907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B7AAD953-871E-4E5F-8517-8926202BFB71}"/>
              </a:ext>
            </a:extLst>
          </p:cNvPr>
          <p:cNvCxnSpPr>
            <a:cxnSpLocks/>
            <a:endCxn id="98306" idx="3"/>
          </p:cNvCxnSpPr>
          <p:nvPr/>
        </p:nvCxnSpPr>
        <p:spPr>
          <a:xfrm flipV="1">
            <a:off x="914400" y="2580085"/>
            <a:ext cx="8164863" cy="24594"/>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45CD111-0C6A-434B-BA85-B0AE11CB4492}"/>
              </a:ext>
            </a:extLst>
          </p:cNvPr>
          <p:cNvSpPr>
            <a:spLocks noGrp="1"/>
          </p:cNvSpPr>
          <p:nvPr>
            <p:ph type="title" idx="4294967295"/>
          </p:nvPr>
        </p:nvSpPr>
        <p:spPr>
          <a:xfrm>
            <a:off x="375558" y="1454150"/>
            <a:ext cx="8703705" cy="2235200"/>
          </a:xfrm>
        </p:spPr>
        <p:txBody>
          <a:bodyPr>
            <a:normAutofit/>
          </a:bodyPr>
          <a:lstStyle/>
          <a:p>
            <a:pPr algn="r">
              <a:lnSpc>
                <a:spcPct val="85000"/>
              </a:lnSpc>
              <a:defRPr/>
            </a:pPr>
            <a:r>
              <a:rPr lang="en-US" sz="2800" dirty="0"/>
              <a:t>Interface and SFTP Adoption</a:t>
            </a:r>
            <a:br>
              <a:rPr lang="en-US" sz="2800" dirty="0"/>
            </a:br>
            <a:endParaRPr lang="en-US" sz="2800" i="1" dirty="0"/>
          </a:p>
        </p:txBody>
      </p:sp>
    </p:spTree>
    <p:extLst>
      <p:ext uri="{BB962C8B-B14F-4D97-AF65-F5344CB8AC3E}">
        <p14:creationId xmlns:p14="http://schemas.microsoft.com/office/powerpoint/2010/main" val="1633591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D4795E7-B4F7-4C51-949C-E839774A5786}"/>
              </a:ext>
            </a:extLst>
          </p:cNvPr>
          <p:cNvPicPr>
            <a:picLocks noChangeAspect="1"/>
          </p:cNvPicPr>
          <p:nvPr/>
        </p:nvPicPr>
        <p:blipFill>
          <a:blip r:embed="rId3"/>
          <a:stretch>
            <a:fillRect/>
          </a:stretch>
        </p:blipFill>
        <p:spPr>
          <a:xfrm>
            <a:off x="7735769" y="73691"/>
            <a:ext cx="1289049" cy="609528"/>
          </a:xfrm>
          <a:prstGeom prst="rect">
            <a:avLst/>
          </a:prstGeom>
        </p:spPr>
      </p:pic>
      <p:sp>
        <p:nvSpPr>
          <p:cNvPr id="8" name="Title 1">
            <a:extLst>
              <a:ext uri="{FF2B5EF4-FFF2-40B4-BE49-F238E27FC236}">
                <a16:creationId xmlns:a16="http://schemas.microsoft.com/office/drawing/2014/main" id="{A45CD111-0C6A-434B-BA85-B0AE11CB4492}"/>
              </a:ext>
            </a:extLst>
          </p:cNvPr>
          <p:cNvSpPr>
            <a:spLocks noGrp="1"/>
          </p:cNvSpPr>
          <p:nvPr>
            <p:ph type="title"/>
          </p:nvPr>
        </p:nvSpPr>
        <p:spPr>
          <a:noFill/>
        </p:spPr>
        <p:txBody>
          <a:bodyPr>
            <a:normAutofit/>
          </a:bodyPr>
          <a:lstStyle/>
          <a:p>
            <a:pPr algn="l">
              <a:lnSpc>
                <a:spcPct val="85000"/>
              </a:lnSpc>
              <a:defRPr/>
            </a:pPr>
            <a:r>
              <a:rPr lang="en-US" sz="2400" dirty="0"/>
              <a:t>Implementation Progress</a:t>
            </a:r>
          </a:p>
        </p:txBody>
      </p:sp>
      <p:sp>
        <p:nvSpPr>
          <p:cNvPr id="2" name="Content Placeholder 1">
            <a:extLst>
              <a:ext uri="{FF2B5EF4-FFF2-40B4-BE49-F238E27FC236}">
                <a16:creationId xmlns:a16="http://schemas.microsoft.com/office/drawing/2014/main" id="{166A41B2-48EF-4B62-B5C8-7699FCF6F568}"/>
              </a:ext>
            </a:extLst>
          </p:cNvPr>
          <p:cNvSpPr>
            <a:spLocks noGrp="1"/>
          </p:cNvSpPr>
          <p:nvPr>
            <p:ph idx="1"/>
          </p:nvPr>
        </p:nvSpPr>
        <p:spPr>
          <a:xfrm>
            <a:off x="977900" y="1210294"/>
            <a:ext cx="7981950" cy="3394472"/>
          </a:xfrm>
        </p:spPr>
        <p:txBody>
          <a:bodyPr>
            <a:normAutofit/>
          </a:bodyPr>
          <a:lstStyle/>
          <a:p>
            <a:r>
              <a:rPr lang="en-US" sz="2200" dirty="0"/>
              <a:t>Client and SC/TPV Setting Up SFTP </a:t>
            </a:r>
          </a:p>
          <a:p>
            <a:pPr lvl="1"/>
            <a:r>
              <a:rPr lang="en-US" sz="2200" dirty="0"/>
              <a:t>Provided credentials to several Clients and external partners (SC/TPVs) that have requested to use the Secure File Transfer Protocol (SFTP)</a:t>
            </a:r>
          </a:p>
          <a:p>
            <a:pPr lvl="1"/>
            <a:r>
              <a:rPr lang="en-US" sz="2200" dirty="0"/>
              <a:t>Worked with several of you in transferring TEST files to confirm STFP configuration</a:t>
            </a:r>
          </a:p>
          <a:p>
            <a:pPr marL="0" indent="0">
              <a:buNone/>
            </a:pPr>
            <a:endParaRPr lang="en-US" sz="1400" dirty="0"/>
          </a:p>
          <a:p>
            <a:endParaRPr lang="en-US" sz="1400" dirty="0"/>
          </a:p>
        </p:txBody>
      </p:sp>
      <p:sp>
        <p:nvSpPr>
          <p:cNvPr id="6" name="Text Placeholder 3">
            <a:extLst>
              <a:ext uri="{FF2B5EF4-FFF2-40B4-BE49-F238E27FC236}">
                <a16:creationId xmlns:a16="http://schemas.microsoft.com/office/drawing/2014/main" id="{BFD25714-10CC-453E-A12B-AF0B086D03FE}"/>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spTree>
    <p:extLst>
      <p:ext uri="{BB962C8B-B14F-4D97-AF65-F5344CB8AC3E}">
        <p14:creationId xmlns:p14="http://schemas.microsoft.com/office/powerpoint/2010/main" val="412508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EDAE-97B8-4585-A938-1A79050C0A06}"/>
              </a:ext>
            </a:extLst>
          </p:cNvPr>
          <p:cNvSpPr>
            <a:spLocks noGrp="1"/>
          </p:cNvSpPr>
          <p:nvPr>
            <p:ph type="title"/>
          </p:nvPr>
        </p:nvSpPr>
        <p:spPr>
          <a:xfrm>
            <a:off x="927196" y="244530"/>
            <a:ext cx="7782859" cy="669868"/>
          </a:xfrm>
          <a:solidFill>
            <a:schemeClr val="bg1"/>
          </a:solidFill>
        </p:spPr>
        <p:txBody>
          <a:bodyPr>
            <a:noAutofit/>
          </a:bodyPr>
          <a:lstStyle/>
          <a:p>
            <a:pPr algn="l">
              <a:defRPr/>
            </a:pPr>
            <a:r>
              <a:rPr lang="fr-FR" sz="2600" dirty="0"/>
              <a:t>Interface &amp; SFTP Adoption Timeline</a:t>
            </a:r>
            <a:endParaRPr lang="en-US" sz="2600" spc="-56" dirty="0"/>
          </a:p>
        </p:txBody>
      </p:sp>
      <p:pic>
        <p:nvPicPr>
          <p:cNvPr id="7" name="Picture 6">
            <a:extLst>
              <a:ext uri="{FF2B5EF4-FFF2-40B4-BE49-F238E27FC236}">
                <a16:creationId xmlns:a16="http://schemas.microsoft.com/office/drawing/2014/main" id="{56A919B8-56C0-429F-8731-1711A3798921}"/>
              </a:ext>
            </a:extLst>
          </p:cNvPr>
          <p:cNvPicPr>
            <a:picLocks noChangeAspect="1"/>
          </p:cNvPicPr>
          <p:nvPr/>
        </p:nvPicPr>
        <p:blipFill>
          <a:blip r:embed="rId3"/>
          <a:stretch>
            <a:fillRect/>
          </a:stretch>
        </p:blipFill>
        <p:spPr>
          <a:xfrm>
            <a:off x="7735769" y="73691"/>
            <a:ext cx="1289049" cy="609528"/>
          </a:xfrm>
          <a:prstGeom prst="rect">
            <a:avLst/>
          </a:prstGeom>
        </p:spPr>
      </p:pic>
      <p:sp>
        <p:nvSpPr>
          <p:cNvPr id="8" name="Content Placeholder 2">
            <a:extLst>
              <a:ext uri="{FF2B5EF4-FFF2-40B4-BE49-F238E27FC236}">
                <a16:creationId xmlns:a16="http://schemas.microsoft.com/office/drawing/2014/main" id="{1E3A32BC-ACDF-40F2-8849-297D080CD230}"/>
              </a:ext>
            </a:extLst>
          </p:cNvPr>
          <p:cNvSpPr>
            <a:spLocks noGrp="1"/>
          </p:cNvSpPr>
          <p:nvPr>
            <p:ph idx="1"/>
          </p:nvPr>
        </p:nvSpPr>
        <p:spPr>
          <a:xfrm>
            <a:off x="789657" y="3032655"/>
            <a:ext cx="4830093" cy="2209800"/>
          </a:xfrm>
        </p:spPr>
        <p:txBody>
          <a:bodyPr>
            <a:noAutofit/>
          </a:bodyPr>
          <a:lstStyle/>
          <a:p>
            <a:r>
              <a:rPr lang="en-US" sz="800" b="1" dirty="0"/>
              <a:t>February 20, 2023</a:t>
            </a:r>
          </a:p>
          <a:p>
            <a:pPr lvl="1"/>
            <a:r>
              <a:rPr lang="en-US" sz="800" dirty="0"/>
              <a:t>Client SFTP Tasks Complete</a:t>
            </a:r>
          </a:p>
          <a:p>
            <a:pPr lvl="2"/>
            <a:r>
              <a:rPr lang="en-US" sz="800" dirty="0"/>
              <a:t>Request &amp; Obtain SFTP Credentials</a:t>
            </a:r>
          </a:p>
          <a:p>
            <a:pPr lvl="2"/>
            <a:r>
              <a:rPr lang="en-US" sz="800" dirty="0"/>
              <a:t>Configure SFTP application</a:t>
            </a:r>
          </a:p>
          <a:p>
            <a:pPr lvl="2"/>
            <a:r>
              <a:rPr lang="en-US" sz="800" dirty="0"/>
              <a:t>Transfer TEST File using SFTP to Confirm Configuration</a:t>
            </a:r>
          </a:p>
          <a:p>
            <a:r>
              <a:rPr lang="en-US" sz="800" b="1" dirty="0"/>
              <a:t>March 20, 2023</a:t>
            </a:r>
          </a:p>
          <a:p>
            <a:pPr lvl="1"/>
            <a:r>
              <a:rPr lang="en-US" sz="800" dirty="0"/>
              <a:t>Client Certification Tasks Complete</a:t>
            </a:r>
          </a:p>
          <a:p>
            <a:pPr lvl="2"/>
            <a:r>
              <a:rPr lang="en-US" sz="800" dirty="0"/>
              <a:t>Create &amp; transfer CCI TEST File via SFTP application</a:t>
            </a:r>
          </a:p>
          <a:p>
            <a:pPr lvl="2"/>
            <a:r>
              <a:rPr lang="en-US" sz="800" dirty="0"/>
              <a:t>Receive Confirmation from AGO</a:t>
            </a:r>
          </a:p>
          <a:p>
            <a:r>
              <a:rPr lang="en-US" sz="800" b="1" dirty="0"/>
              <a:t>April 20, 2023</a:t>
            </a:r>
          </a:p>
          <a:p>
            <a:pPr lvl="1"/>
            <a:r>
              <a:rPr lang="en-US" sz="800" dirty="0"/>
              <a:t>Client Financial I/O Tasks Complete</a:t>
            </a:r>
          </a:p>
          <a:p>
            <a:pPr lvl="2"/>
            <a:r>
              <a:rPr lang="en-US" sz="800" dirty="0"/>
              <a:t>Create &amp; transfer Financial Inbound (CFI) Test File via SFTP application</a:t>
            </a:r>
          </a:p>
          <a:p>
            <a:pPr lvl="2"/>
            <a:r>
              <a:rPr lang="en-US" sz="800" dirty="0"/>
              <a:t>Receive Confirmation from AGO</a:t>
            </a:r>
          </a:p>
          <a:p>
            <a:pPr lvl="2"/>
            <a:r>
              <a:rPr lang="en-US" sz="800" dirty="0"/>
              <a:t>Receive Financial Outbound (CFO) Test File</a:t>
            </a:r>
          </a:p>
        </p:txBody>
      </p:sp>
      <p:sp>
        <p:nvSpPr>
          <p:cNvPr id="9" name="Content Placeholder 2">
            <a:extLst>
              <a:ext uri="{FF2B5EF4-FFF2-40B4-BE49-F238E27FC236}">
                <a16:creationId xmlns:a16="http://schemas.microsoft.com/office/drawing/2014/main" id="{01A0EFB1-0D24-4BCF-84BB-70544F21C8A5}"/>
              </a:ext>
            </a:extLst>
          </p:cNvPr>
          <p:cNvSpPr txBox="1">
            <a:spLocks/>
          </p:cNvSpPr>
          <p:nvPr/>
        </p:nvSpPr>
        <p:spPr>
          <a:xfrm>
            <a:off x="5250999" y="3032653"/>
            <a:ext cx="3773819" cy="2009247"/>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b="1" dirty="0"/>
              <a:t>April 24, 2023</a:t>
            </a:r>
          </a:p>
          <a:p>
            <a:pPr lvl="1"/>
            <a:r>
              <a:rPr lang="en-US" sz="800" dirty="0"/>
              <a:t>All Client Tasks Complete</a:t>
            </a:r>
          </a:p>
          <a:p>
            <a:r>
              <a:rPr lang="en-US" sz="800" b="1" dirty="0"/>
              <a:t>April 24, 2023</a:t>
            </a:r>
          </a:p>
          <a:p>
            <a:pPr lvl="1"/>
            <a:r>
              <a:rPr lang="en-US" sz="800" dirty="0"/>
              <a:t>User Acceptance Testing begins</a:t>
            </a:r>
          </a:p>
          <a:p>
            <a:pPr lvl="2"/>
            <a:r>
              <a:rPr lang="en-US" sz="800" dirty="0"/>
              <a:t>With limited Client participation</a:t>
            </a:r>
          </a:p>
          <a:p>
            <a:r>
              <a:rPr lang="en-US" sz="800" b="1" dirty="0"/>
              <a:t>June – July, 2023</a:t>
            </a:r>
          </a:p>
          <a:p>
            <a:pPr lvl="1"/>
            <a:r>
              <a:rPr lang="en-US" sz="800" dirty="0"/>
              <a:t>Client Training begins</a:t>
            </a:r>
          </a:p>
          <a:p>
            <a:pPr lvl="2"/>
            <a:r>
              <a:rPr lang="en-US" sz="800" dirty="0"/>
              <a:t>Client Training is being finalized (Virtual Delivery)</a:t>
            </a:r>
            <a:endParaRPr lang="en-US" sz="800" b="1" dirty="0"/>
          </a:p>
          <a:p>
            <a:r>
              <a:rPr lang="en-US" sz="800" b="1" dirty="0"/>
              <a:t>June 19, 2023</a:t>
            </a:r>
          </a:p>
          <a:p>
            <a:pPr lvl="1"/>
            <a:r>
              <a:rPr lang="en-US" sz="800" dirty="0"/>
              <a:t>Go Live Prep begins</a:t>
            </a:r>
          </a:p>
          <a:p>
            <a:pPr lvl="2"/>
            <a:r>
              <a:rPr lang="en-US" sz="800" dirty="0"/>
              <a:t>SCS Debt Manager system prepared for launch and final SCS data from CUBS being setup for migration to Debt Manager at launch time</a:t>
            </a:r>
          </a:p>
        </p:txBody>
      </p:sp>
      <p:cxnSp>
        <p:nvCxnSpPr>
          <p:cNvPr id="4" name="Straight Connector 3">
            <a:extLst>
              <a:ext uri="{FF2B5EF4-FFF2-40B4-BE49-F238E27FC236}">
                <a16:creationId xmlns:a16="http://schemas.microsoft.com/office/drawing/2014/main" id="{76E2C624-612B-4820-99EF-F711E3605616}"/>
              </a:ext>
            </a:extLst>
          </p:cNvPr>
          <p:cNvCxnSpPr>
            <a:cxnSpLocks/>
          </p:cNvCxnSpPr>
          <p:nvPr/>
        </p:nvCxnSpPr>
        <p:spPr>
          <a:xfrm>
            <a:off x="842503" y="2961586"/>
            <a:ext cx="7964947"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 Placeholder 3">
            <a:extLst>
              <a:ext uri="{FF2B5EF4-FFF2-40B4-BE49-F238E27FC236}">
                <a16:creationId xmlns:a16="http://schemas.microsoft.com/office/drawing/2014/main" id="{7CF8F684-044B-46F9-B202-5869E4B281A7}"/>
              </a:ext>
            </a:extLst>
          </p:cNvPr>
          <p:cNvSpPr>
            <a:spLocks noGrp="1"/>
          </p:cNvSpPr>
          <p:nvPr/>
        </p:nvSpPr>
        <p:spPr>
          <a:xfrm>
            <a:off x="1039017" y="149855"/>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pic>
        <p:nvPicPr>
          <p:cNvPr id="5" name="Picture 4">
            <a:extLst>
              <a:ext uri="{FF2B5EF4-FFF2-40B4-BE49-F238E27FC236}">
                <a16:creationId xmlns:a16="http://schemas.microsoft.com/office/drawing/2014/main" id="{1E5B26AC-1914-42DB-A83F-625A491F5FF2}"/>
              </a:ext>
            </a:extLst>
          </p:cNvPr>
          <p:cNvPicPr>
            <a:picLocks noChangeAspect="1"/>
          </p:cNvPicPr>
          <p:nvPr/>
        </p:nvPicPr>
        <p:blipFill rotWithShape="1">
          <a:blip r:embed="rId4"/>
          <a:srcRect l="52082" t="32283" r="2501" b="28838"/>
          <a:stretch/>
        </p:blipFill>
        <p:spPr>
          <a:xfrm>
            <a:off x="789657" y="914398"/>
            <a:ext cx="7964947" cy="1917700"/>
          </a:xfrm>
          <a:prstGeom prst="rect">
            <a:avLst/>
          </a:prstGeom>
        </p:spPr>
      </p:pic>
    </p:spTree>
    <p:extLst>
      <p:ext uri="{BB962C8B-B14F-4D97-AF65-F5344CB8AC3E}">
        <p14:creationId xmlns:p14="http://schemas.microsoft.com/office/powerpoint/2010/main" val="35144980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G Yost">
  <a:themeElements>
    <a:clrScheme name="Custom 2">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166FBB6F-99FB-40AF-9060-C921D8257B17}"/>
    </a:ext>
  </a:extLst>
</a:theme>
</file>

<file path=ppt/theme/theme10.xml><?xml version="1.0" encoding="utf-8"?>
<a:theme xmlns:a="http://schemas.openxmlformats.org/drawingml/2006/main" name="1_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O colors" id="{86585E0D-B386-4015-8E7A-27DECCFFE243}" vid="{D0A56BC7-2BC1-4E26-9B4D-7C08753C7DEC}"/>
    </a:ext>
  </a:extLst>
</a:theme>
</file>

<file path=ppt/theme/theme11.xml><?xml version="1.0" encoding="utf-8"?>
<a:theme xmlns:a="http://schemas.openxmlformats.org/drawingml/2006/main" name="3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2.xml><?xml version="1.0" encoding="utf-8"?>
<a:theme xmlns:a="http://schemas.openxmlformats.org/drawingml/2006/main" name="7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3.xml><?xml version="1.0" encoding="utf-8"?>
<a:theme xmlns:a="http://schemas.openxmlformats.org/drawingml/2006/main" name="8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B4543C5C-A3F5-40EC-92E6-E0B5EFCAD0CA}" vid="{540D5DE9-AACF-4F06-9757-1B7754C15DCE}"/>
    </a:ext>
  </a:extLst>
</a:theme>
</file>

<file path=ppt/theme/theme14.xml><?xml version="1.0" encoding="utf-8"?>
<a:theme xmlns:a="http://schemas.openxmlformats.org/drawingml/2006/main" name="9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5.xml><?xml version="1.0" encoding="utf-8"?>
<a:theme xmlns:a="http://schemas.openxmlformats.org/drawingml/2006/main" name="10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6.xml><?xml version="1.0" encoding="utf-8"?>
<a:theme xmlns:a="http://schemas.openxmlformats.org/drawingml/2006/main" name="1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0D713165-F7F5-49F3-AB93-F4F888B30199}"/>
    </a:ext>
  </a:extLst>
</a:theme>
</file>

<file path=ppt/theme/theme3.xml><?xml version="1.0" encoding="utf-8"?>
<a:theme xmlns:a="http://schemas.openxmlformats.org/drawingml/2006/main" name="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8EF33A3-860D-4B50-AE9C-5049231F05CB}"/>
    </a:ext>
  </a:extLst>
</a:theme>
</file>

<file path=ppt/theme/theme4.xml><?xml version="1.0" encoding="utf-8"?>
<a:theme xmlns:a="http://schemas.openxmlformats.org/drawingml/2006/main" name="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B4BBC31-D760-48A5-90E6-E253C4635090}"/>
    </a:ext>
  </a:extLst>
</a:theme>
</file>

<file path=ppt/theme/theme5.xml><?xml version="1.0" encoding="utf-8"?>
<a:theme xmlns:a="http://schemas.openxmlformats.org/drawingml/2006/main" name="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CC129117-5794-4B71-ADF0-1D323B936E73}"/>
    </a:ext>
  </a:extLst>
</a:theme>
</file>

<file path=ppt/theme/theme6.xml><?xml version="1.0" encoding="utf-8"?>
<a:theme xmlns:a="http://schemas.openxmlformats.org/drawingml/2006/main" name="2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452F5D3-CC1F-4DE3-B0FD-F74C618195C2}"/>
    </a:ext>
  </a:extLst>
</a:theme>
</file>

<file path=ppt/theme/theme7.xml><?xml version="1.0" encoding="utf-8"?>
<a:theme xmlns:a="http://schemas.openxmlformats.org/drawingml/2006/main" name="4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95B24B1D-1385-4B25-9F58-C57D6C0C19A8}"/>
    </a:ext>
  </a:extLst>
</a:theme>
</file>

<file path=ppt/theme/theme8.xml><?xml version="1.0" encoding="utf-8"?>
<a:theme xmlns:a="http://schemas.openxmlformats.org/drawingml/2006/main" name="5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46728876-CA39-4C24-8CBC-9A705C841F98}"/>
    </a:ext>
  </a:extLst>
</a:theme>
</file>

<file path=ppt/theme/theme9.xml><?xml version="1.0" encoding="utf-8"?>
<a:theme xmlns:a="http://schemas.openxmlformats.org/drawingml/2006/main" name="6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6A04C248-EEC8-46E6-989A-88EF86B19C5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5BC78303D11242A72DDD049D563A31" ma:contentTypeVersion="0" ma:contentTypeDescription="Create a new document." ma:contentTypeScope="" ma:versionID="6d86e688f4944f412740a8ec8353a2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03B49C-8024-4B38-A30E-B4631B3BE529}">
  <ds:schemaRefs>
    <ds:schemaRef ds:uri="http://schemas.microsoft.com/office/infopath/2007/PartnerControls"/>
    <ds:schemaRef ds:uri="http://schemas.microsoft.com/office/2006/documentManagement/types"/>
    <ds:schemaRef ds:uri="http://purl.org/dc/dcmitype/"/>
    <ds:schemaRef ds:uri="http://purl.org/dc/terms/"/>
    <ds:schemaRef ds:uri="http://purl.org/dc/elements/1.1/"/>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A340DEA-FB36-4B1A-A89B-F855BCFAB4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CC288A5-373C-459B-B780-9AA6D0ECD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15338</TotalTime>
  <Words>1084</Words>
  <Application>Microsoft Office PowerPoint</Application>
  <PresentationFormat>On-screen Show (16:9)</PresentationFormat>
  <Paragraphs>200</Paragraphs>
  <Slides>18</Slides>
  <Notes>14</Notes>
  <HiddenSlides>0</HiddenSlides>
  <MMClips>0</MMClips>
  <ScaleCrop>false</ScaleCrop>
  <HeadingPairs>
    <vt:vector size="6" baseType="variant">
      <vt:variant>
        <vt:lpstr>Fonts Used</vt:lpstr>
      </vt:variant>
      <vt:variant>
        <vt:i4>12</vt:i4>
      </vt:variant>
      <vt:variant>
        <vt:lpstr>Theme</vt:lpstr>
      </vt:variant>
      <vt:variant>
        <vt:i4>16</vt:i4>
      </vt:variant>
      <vt:variant>
        <vt:lpstr>Slide Titles</vt:lpstr>
      </vt:variant>
      <vt:variant>
        <vt:i4>18</vt:i4>
      </vt:variant>
    </vt:vector>
  </HeadingPairs>
  <TitlesOfParts>
    <vt:vector size="46" baseType="lpstr">
      <vt:lpstr>Arial</vt:lpstr>
      <vt:lpstr>Bebas Neue</vt:lpstr>
      <vt:lpstr>Calibri</vt:lpstr>
      <vt:lpstr>Chronicle Display Black</vt:lpstr>
      <vt:lpstr>Franklin Gothic Book</vt:lpstr>
      <vt:lpstr>Franklin Gothic Medium</vt:lpstr>
      <vt:lpstr>Frutiger Next Pro Light</vt:lpstr>
      <vt:lpstr>Nexa Black</vt:lpstr>
      <vt:lpstr>Open Sans</vt:lpstr>
      <vt:lpstr>Roboto Regular</vt:lpstr>
      <vt:lpstr>Verdana</vt:lpstr>
      <vt:lpstr>Wingdings</vt:lpstr>
      <vt:lpstr>AG Yost</vt:lpstr>
      <vt:lpstr>1_Custom Design</vt:lpstr>
      <vt:lpstr>AGO colors</vt:lpstr>
      <vt:lpstr>1_DD Template Aug 2017 16x9</vt:lpstr>
      <vt:lpstr>DD Template Aug 2017 16x9</vt:lpstr>
      <vt:lpstr>2_DD Template Aug 2017 16x9</vt:lpstr>
      <vt:lpstr>4_DD Template Aug 2017 16x9</vt:lpstr>
      <vt:lpstr>5_DD Template Aug 2017 16x9</vt:lpstr>
      <vt:lpstr>6_DD Template Aug 2017 16x9</vt:lpstr>
      <vt:lpstr>1_AGO colors</vt:lpstr>
      <vt:lpstr>3_DD Template Aug 2017 16x9</vt:lpstr>
      <vt:lpstr>7_DD Template Aug 2017 16x9</vt:lpstr>
      <vt:lpstr>8_DD Template Aug 2017 16x9</vt:lpstr>
      <vt:lpstr>9_DD Template Aug 2017 16x9</vt:lpstr>
      <vt:lpstr>10_DD Template Aug 2017 16x9</vt:lpstr>
      <vt:lpstr>11_DD Template Aug 2017 16x9</vt:lpstr>
      <vt:lpstr>PowerPoint Presentation</vt:lpstr>
      <vt:lpstr>Objectives &amp; Logistics</vt:lpstr>
      <vt:lpstr>Program Timeline Update  </vt:lpstr>
      <vt:lpstr>PowerPoint Presentation</vt:lpstr>
      <vt:lpstr>Rollout #2 – Iteration Plan &amp; Scope </vt:lpstr>
      <vt:lpstr>Implementation Progress</vt:lpstr>
      <vt:lpstr>Interface and SFTP Adoption </vt:lpstr>
      <vt:lpstr>Implementation Progress</vt:lpstr>
      <vt:lpstr>Interface &amp; SFTP Adoption Timeline</vt:lpstr>
      <vt:lpstr>Form ITSSEC01 (Required for Certification File Exchange)</vt:lpstr>
      <vt:lpstr>Forms Status</vt:lpstr>
      <vt:lpstr>Form ITSSEC03 (Required for Portal Access)</vt:lpstr>
      <vt:lpstr>Portal Development  </vt:lpstr>
      <vt:lpstr>Portal Implementation</vt:lpstr>
      <vt:lpstr>Data Migration Process  </vt:lpstr>
      <vt:lpstr>PowerPoint Presentation</vt:lpstr>
      <vt:lpstr>CARES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Attorney General’s Office</dc:title>
  <dc:creator>Rhodes, Abigail</dc:creator>
  <cp:lastModifiedBy>Joseph Rust</cp:lastModifiedBy>
  <cp:revision>324</cp:revision>
  <cp:lastPrinted>2021-09-28T20:19:39Z</cp:lastPrinted>
  <dcterms:created xsi:type="dcterms:W3CDTF">2020-06-09T14:21:50Z</dcterms:created>
  <dcterms:modified xsi:type="dcterms:W3CDTF">2023-03-16T18:02:54Z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0x010100155BC78303D11242A72DDD049D563A31</vt:lpwstr>
  </property>
  <property fmtid="{D5CDD505-2E9C-101B-9397-08002B2CF9AE}" pid="3" name="MSIP_Label_ea60d57e-af5b-4752-ac57-3e4f28ca11dc_Enabled">
    <vt:lpwstr>true</vt:lpwstr>
  </property>
  <property fmtid="{D5CDD505-2E9C-101B-9397-08002B2CF9AE}" pid="4" name="MSIP_Label_ea60d57e-af5b-4752-ac57-3e4f28ca11dc_SetDate">
    <vt:lpwstr>2021-06-10T12:52:07Z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a5c49afc-5806-45d2-91e9-56129f9e13ad</vt:lpwstr>
  </property>
  <property fmtid="{D5CDD505-2E9C-101B-9397-08002B2CF9AE}" pid="9" name="MSIP_Label_ea60d57e-af5b-4752-ac57-3e4f28ca11dc_ContentBits">
    <vt:lpwstr>0</vt:lpwstr>
  </property>
</Properties>
</file>